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3" r:id="rId4"/>
    <p:sldId id="258" r:id="rId5"/>
    <p:sldId id="264" r:id="rId6"/>
    <p:sldId id="272" r:id="rId7"/>
    <p:sldId id="275" r:id="rId8"/>
    <p:sldId id="284" r:id="rId9"/>
    <p:sldId id="321" r:id="rId10"/>
    <p:sldId id="544" r:id="rId11"/>
    <p:sldId id="265" r:id="rId12"/>
    <p:sldId id="274" r:id="rId13"/>
    <p:sldId id="266" r:id="rId14"/>
    <p:sldId id="433" r:id="rId15"/>
    <p:sldId id="600" r:id="rId16"/>
    <p:sldId id="605" r:id="rId17"/>
    <p:sldId id="606" r:id="rId18"/>
    <p:sldId id="285" r:id="rId19"/>
    <p:sldId id="569" r:id="rId20"/>
    <p:sldId id="570" r:id="rId21"/>
    <p:sldId id="571" r:id="rId22"/>
    <p:sldId id="279" r:id="rId23"/>
    <p:sldId id="278" r:id="rId24"/>
    <p:sldId id="276" r:id="rId25"/>
    <p:sldId id="282" r:id="rId26"/>
    <p:sldId id="286" r:id="rId27"/>
    <p:sldId id="662" r:id="rId28"/>
    <p:sldId id="542" r:id="rId29"/>
    <p:sldId id="270" r:id="rId30"/>
    <p:sldId id="260" r:id="rId31"/>
    <p:sldId id="650" r:id="rId32"/>
    <p:sldId id="661" r:id="rId33"/>
    <p:sldId id="425" r:id="rId34"/>
  </p:sldIdLst>
  <p:sldSz cx="8648700" cy="6489700"/>
  <p:notesSz cx="8648700" cy="6489700"/>
  <p:embeddedFontLst>
    <p:embeddedFont>
      <p:font typeface="NanumMyeongjo" panose="02020603020101020101" pitchFamily="18" charset="-127"/>
      <p:regular r:id="rId36"/>
      <p:bold r:id="rId37"/>
    </p:embeddedFont>
    <p:embeddedFont>
      <p:font typeface="NanumGothic" panose="020D0604000000000000" pitchFamily="50" charset="-127"/>
      <p:regular r:id="rId38"/>
      <p:bold r:id="rId39"/>
    </p:embeddedFont>
    <p:embeddedFont>
      <p:font typeface="나눔스퀘어" panose="020B0600000101010101" pitchFamily="50" charset="-127"/>
      <p:regular r:id="rId40"/>
    </p:embeddedFont>
    <p:embeddedFont>
      <p:font typeface="나눔스퀘어 Bold" panose="020B0600000101010101" pitchFamily="50" charset="-127"/>
      <p:bold r:id="rId41"/>
    </p:embeddedFont>
    <p:embeddedFont>
      <p:font typeface="나눔스퀘어 ExtraBold" panose="020B0600000101010101" pitchFamily="50" charset="-127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B1C3F-28AD-43A5-9249-96EE90CE695D}" v="484" dt="2021-11-12T13:24:14.023"/>
    <p1510:client id="{F5481491-F5E4-4376-A194-7CB9FA63453E}" v="33" dt="2021-11-11T17:45:12.92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1272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Jaesung" userId="ef26d821-6b7a-4b29-8be9-cacf6510de15" providerId="ADAL" clId="{9F1B1C3F-28AD-43A5-9249-96EE90CE695D}"/>
    <pc:docChg chg="undo custSel addSld delSld modSld sldOrd">
      <pc:chgData name="ChoiJaesung" userId="ef26d821-6b7a-4b29-8be9-cacf6510de15" providerId="ADAL" clId="{9F1B1C3F-28AD-43A5-9249-96EE90CE695D}" dt="2021-11-12T13:25:41.032" v="6598" actId="1036"/>
      <pc:docMkLst>
        <pc:docMk/>
      </pc:docMkLst>
      <pc:sldChg chg="modSp mod">
        <pc:chgData name="ChoiJaesung" userId="ef26d821-6b7a-4b29-8be9-cacf6510de15" providerId="ADAL" clId="{9F1B1C3F-28AD-43A5-9249-96EE90CE695D}" dt="2021-11-12T13:25:41.032" v="6598" actId="1036"/>
        <pc:sldMkLst>
          <pc:docMk/>
          <pc:sldMk cId="0" sldId="256"/>
        </pc:sldMkLst>
        <pc:spChg chg="mod">
          <ac:chgData name="ChoiJaesung" userId="ef26d821-6b7a-4b29-8be9-cacf6510de15" providerId="ADAL" clId="{9F1B1C3F-28AD-43A5-9249-96EE90CE695D}" dt="2021-11-12T13:25:41.032" v="6598" actId="1036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ChoiJaesung" userId="ef26d821-6b7a-4b29-8be9-cacf6510de15" providerId="ADAL" clId="{9F1B1C3F-28AD-43A5-9249-96EE90CE695D}" dt="2021-11-12T13:16:00.296" v="6496" actId="1036"/>
        <pc:sldMkLst>
          <pc:docMk/>
          <pc:sldMk cId="0" sldId="257"/>
        </pc:sldMkLst>
        <pc:spChg chg="mod">
          <ac:chgData name="ChoiJaesung" userId="ef26d821-6b7a-4b29-8be9-cacf6510de15" providerId="ADAL" clId="{9F1B1C3F-28AD-43A5-9249-96EE90CE695D}" dt="2021-11-12T13:15:52.584" v="6492" actId="1036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ChoiJaesung" userId="ef26d821-6b7a-4b29-8be9-cacf6510de15" providerId="ADAL" clId="{9F1B1C3F-28AD-43A5-9249-96EE90CE695D}" dt="2021-11-12T12:09:14.085" v="2835" actId="478"/>
          <ac:spMkLst>
            <pc:docMk/>
            <pc:sldMk cId="0" sldId="257"/>
            <ac:spMk id="3" creationId="{6EF675DD-02FD-4FE7-9666-E7712503D61B}"/>
          </ac:spMkLst>
        </pc:spChg>
        <pc:spChg chg="add del mod">
          <ac:chgData name="ChoiJaesung" userId="ef26d821-6b7a-4b29-8be9-cacf6510de15" providerId="ADAL" clId="{9F1B1C3F-28AD-43A5-9249-96EE90CE695D}" dt="2021-11-12T12:10:11.045" v="2927" actId="478"/>
          <ac:spMkLst>
            <pc:docMk/>
            <pc:sldMk cId="0" sldId="257"/>
            <ac:spMk id="5" creationId="{8F45D1FB-ECA0-45DE-B7AA-630C921C6EB8}"/>
          </ac:spMkLst>
        </pc:spChg>
        <pc:spChg chg="mod">
          <ac:chgData name="ChoiJaesung" userId="ef26d821-6b7a-4b29-8be9-cacf6510de15" providerId="ADAL" clId="{9F1B1C3F-28AD-43A5-9249-96EE90CE695D}" dt="2021-11-12T13:16:00.296" v="6496" actId="1036"/>
          <ac:spMkLst>
            <pc:docMk/>
            <pc:sldMk cId="0" sldId="257"/>
            <ac:spMk id="8" creationId="{00000000-0000-0000-0000-000000000000}"/>
          </ac:spMkLst>
        </pc:spChg>
        <pc:spChg chg="add del mod">
          <ac:chgData name="ChoiJaesung" userId="ef26d821-6b7a-4b29-8be9-cacf6510de15" providerId="ADAL" clId="{9F1B1C3F-28AD-43A5-9249-96EE90CE695D}" dt="2021-11-12T12:08:02.953" v="2749"/>
          <ac:spMkLst>
            <pc:docMk/>
            <pc:sldMk cId="0" sldId="257"/>
            <ac:spMk id="9" creationId="{137AAAED-6E18-46C0-BA70-3943DF37E375}"/>
          </ac:spMkLst>
        </pc:spChg>
        <pc:spChg chg="del">
          <ac:chgData name="ChoiJaesung" userId="ef26d821-6b7a-4b29-8be9-cacf6510de15" providerId="ADAL" clId="{9F1B1C3F-28AD-43A5-9249-96EE90CE695D}" dt="2021-11-12T10:50:40.494" v="14" actId="478"/>
          <ac:spMkLst>
            <pc:docMk/>
            <pc:sldMk cId="0" sldId="257"/>
            <ac:spMk id="11" creationId="{00000000-0000-0000-0000-000000000000}"/>
          </ac:spMkLst>
        </pc:spChg>
      </pc:sldChg>
      <pc:sldChg chg="addSp delSp modSp mod modAnim">
        <pc:chgData name="ChoiJaesung" userId="ef26d821-6b7a-4b29-8be9-cacf6510de15" providerId="ADAL" clId="{9F1B1C3F-28AD-43A5-9249-96EE90CE695D}" dt="2021-11-12T13:20:29.999" v="6516"/>
        <pc:sldMkLst>
          <pc:docMk/>
          <pc:sldMk cId="0" sldId="258"/>
        </pc:sldMkLst>
        <pc:spChg chg="add mod">
          <ac:chgData name="ChoiJaesung" userId="ef26d821-6b7a-4b29-8be9-cacf6510de15" providerId="ADAL" clId="{9F1B1C3F-28AD-43A5-9249-96EE90CE695D}" dt="2021-11-12T10:51:42.656" v="31" actId="14100"/>
          <ac:spMkLst>
            <pc:docMk/>
            <pc:sldMk cId="0" sldId="258"/>
            <ac:spMk id="4" creationId="{F688E5B2-480C-4369-BB8F-3517359E563D}"/>
          </ac:spMkLst>
        </pc:spChg>
        <pc:spChg chg="del mod">
          <ac:chgData name="ChoiJaesung" userId="ef26d821-6b7a-4b29-8be9-cacf6510de15" providerId="ADAL" clId="{9F1B1C3F-28AD-43A5-9249-96EE90CE695D}" dt="2021-11-12T10:50:46.833" v="16" actId="478"/>
          <ac:spMkLst>
            <pc:docMk/>
            <pc:sldMk cId="0" sldId="258"/>
            <ac:spMk id="15" creationId="{00000000-0000-0000-0000-000000000000}"/>
          </ac:spMkLst>
        </pc:spChg>
        <pc:picChg chg="mod">
          <ac:chgData name="ChoiJaesung" userId="ef26d821-6b7a-4b29-8be9-cacf6510de15" providerId="ADAL" clId="{9F1B1C3F-28AD-43A5-9249-96EE90CE695D}" dt="2021-11-12T10:51:11.108" v="22" actId="12788"/>
          <ac:picMkLst>
            <pc:docMk/>
            <pc:sldMk cId="0" sldId="258"/>
            <ac:picMk id="18" creationId="{7254CF38-CD0F-4862-858D-6203682F9CDB}"/>
          </ac:picMkLst>
        </pc:picChg>
        <pc:picChg chg="mod">
          <ac:chgData name="ChoiJaesung" userId="ef26d821-6b7a-4b29-8be9-cacf6510de15" providerId="ADAL" clId="{9F1B1C3F-28AD-43A5-9249-96EE90CE695D}" dt="2021-11-12T10:51:13.687" v="23" actId="12788"/>
          <ac:picMkLst>
            <pc:docMk/>
            <pc:sldMk cId="0" sldId="258"/>
            <ac:picMk id="19" creationId="{767631BD-D3DE-4607-9874-B39FB848DCA8}"/>
          </ac:picMkLst>
        </pc:picChg>
      </pc:sldChg>
      <pc:sldChg chg="addSp delSp modSp mod">
        <pc:chgData name="ChoiJaesung" userId="ef26d821-6b7a-4b29-8be9-cacf6510de15" providerId="ADAL" clId="{9F1B1C3F-28AD-43A5-9249-96EE90CE695D}" dt="2021-11-12T13:20:54.812" v="6522" actId="14100"/>
        <pc:sldMkLst>
          <pc:docMk/>
          <pc:sldMk cId="3264446170" sldId="264"/>
        </pc:sldMkLst>
        <pc:spChg chg="add mod">
          <ac:chgData name="ChoiJaesung" userId="ef26d821-6b7a-4b29-8be9-cacf6510de15" providerId="ADAL" clId="{9F1B1C3F-28AD-43A5-9249-96EE90CE695D}" dt="2021-11-12T13:20:54.812" v="6522" actId="14100"/>
          <ac:spMkLst>
            <pc:docMk/>
            <pc:sldMk cId="3264446170" sldId="264"/>
            <ac:spMk id="9" creationId="{02DAA172-B5A8-426C-AB5A-251BF077DF82}"/>
          </ac:spMkLst>
        </pc:spChg>
        <pc:spChg chg="del">
          <ac:chgData name="ChoiJaesung" userId="ef26d821-6b7a-4b29-8be9-cacf6510de15" providerId="ADAL" clId="{9F1B1C3F-28AD-43A5-9249-96EE90CE695D}" dt="2021-11-12T10:52:18.977" v="39" actId="478"/>
          <ac:spMkLst>
            <pc:docMk/>
            <pc:sldMk cId="3264446170" sldId="264"/>
            <ac:spMk id="15" creationId="{00000000-0000-0000-0000-000000000000}"/>
          </ac:spMkLst>
        </pc:spChg>
        <pc:picChg chg="mod">
          <ac:chgData name="ChoiJaesung" userId="ef26d821-6b7a-4b29-8be9-cacf6510de15" providerId="ADAL" clId="{9F1B1C3F-28AD-43A5-9249-96EE90CE695D}" dt="2021-11-12T13:15:11.992" v="6473" actId="1035"/>
          <ac:picMkLst>
            <pc:docMk/>
            <pc:sldMk cId="3264446170" sldId="264"/>
            <ac:picMk id="7" creationId="{AED24CD3-177B-410E-BABA-D843C81D1EB4}"/>
          </ac:picMkLst>
        </pc:picChg>
        <pc:picChg chg="mod">
          <ac:chgData name="ChoiJaesung" userId="ef26d821-6b7a-4b29-8be9-cacf6510de15" providerId="ADAL" clId="{9F1B1C3F-28AD-43A5-9249-96EE90CE695D}" dt="2021-11-12T13:15:09.677" v="6472" actId="12788"/>
          <ac:picMkLst>
            <pc:docMk/>
            <pc:sldMk cId="3264446170" sldId="264"/>
            <ac:picMk id="8" creationId="{73CE17BA-4D81-4C3A-8CE5-D4343E969CCA}"/>
          </ac:picMkLst>
        </pc:picChg>
      </pc:sldChg>
      <pc:sldChg chg="delSp modSp mod">
        <pc:chgData name="ChoiJaesung" userId="ef26d821-6b7a-4b29-8be9-cacf6510de15" providerId="ADAL" clId="{9F1B1C3F-28AD-43A5-9249-96EE90CE695D}" dt="2021-11-12T10:55:05.465" v="61" actId="478"/>
        <pc:sldMkLst>
          <pc:docMk/>
          <pc:sldMk cId="2809331135" sldId="265"/>
        </pc:sldMkLst>
        <pc:spChg chg="del">
          <ac:chgData name="ChoiJaesung" userId="ef26d821-6b7a-4b29-8be9-cacf6510de15" providerId="ADAL" clId="{9F1B1C3F-28AD-43A5-9249-96EE90CE695D}" dt="2021-11-12T10:55:05.465" v="61" actId="478"/>
          <ac:spMkLst>
            <pc:docMk/>
            <pc:sldMk cId="2809331135" sldId="265"/>
            <ac:spMk id="15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0:54:52.953" v="60" actId="14100"/>
          <ac:spMkLst>
            <pc:docMk/>
            <pc:sldMk cId="2809331135" sldId="265"/>
            <ac:spMk id="16" creationId="{0D8DDDA5-FA18-4F5B-B9AF-64AF131A0D10}"/>
          </ac:spMkLst>
        </pc:spChg>
      </pc:sldChg>
      <pc:sldChg chg="delSp mod">
        <pc:chgData name="ChoiJaesung" userId="ef26d821-6b7a-4b29-8be9-cacf6510de15" providerId="ADAL" clId="{9F1B1C3F-28AD-43A5-9249-96EE90CE695D}" dt="2021-11-12T13:13:19.865" v="6450" actId="478"/>
        <pc:sldMkLst>
          <pc:docMk/>
          <pc:sldMk cId="334360650" sldId="266"/>
        </pc:sldMkLst>
        <pc:spChg chg="del">
          <ac:chgData name="ChoiJaesung" userId="ef26d821-6b7a-4b29-8be9-cacf6510de15" providerId="ADAL" clId="{9F1B1C3F-28AD-43A5-9249-96EE90CE695D}" dt="2021-11-12T13:13:19.865" v="6450" actId="478"/>
          <ac:spMkLst>
            <pc:docMk/>
            <pc:sldMk cId="334360650" sldId="266"/>
            <ac:spMk id="15" creationId="{00000000-0000-0000-0000-000000000000}"/>
          </ac:spMkLst>
        </pc:spChg>
      </pc:sldChg>
      <pc:sldChg chg="modSp del mod">
        <pc:chgData name="ChoiJaesung" userId="ef26d821-6b7a-4b29-8be9-cacf6510de15" providerId="ADAL" clId="{9F1B1C3F-28AD-43A5-9249-96EE90CE695D}" dt="2021-11-12T11:57:08.345" v="2410" actId="47"/>
        <pc:sldMkLst>
          <pc:docMk/>
          <pc:sldMk cId="2784077196" sldId="269"/>
        </pc:sldMkLst>
        <pc:spChg chg="mod">
          <ac:chgData name="ChoiJaesung" userId="ef26d821-6b7a-4b29-8be9-cacf6510de15" providerId="ADAL" clId="{9F1B1C3F-28AD-43A5-9249-96EE90CE695D}" dt="2021-11-12T11:50:38.055" v="2183" actId="21"/>
          <ac:spMkLst>
            <pc:docMk/>
            <pc:sldMk cId="2784077196" sldId="269"/>
            <ac:spMk id="16" creationId="{0D8DDDA5-FA18-4F5B-B9AF-64AF131A0D10}"/>
          </ac:spMkLst>
        </pc:spChg>
      </pc:sldChg>
      <pc:sldChg chg="addSp delSp modSp mod modAnim">
        <pc:chgData name="ChoiJaesung" userId="ef26d821-6b7a-4b29-8be9-cacf6510de15" providerId="ADAL" clId="{9F1B1C3F-28AD-43A5-9249-96EE90CE695D}" dt="2021-11-12T13:20:12.307" v="6515"/>
        <pc:sldMkLst>
          <pc:docMk/>
          <pc:sldMk cId="1306848492" sldId="270"/>
        </pc:sldMkLst>
        <pc:spChg chg="mod">
          <ac:chgData name="ChoiJaesung" userId="ef26d821-6b7a-4b29-8be9-cacf6510de15" providerId="ADAL" clId="{9F1B1C3F-28AD-43A5-9249-96EE90CE695D}" dt="2021-11-12T12:00:45.237" v="2515" actId="6549"/>
          <ac:spMkLst>
            <pc:docMk/>
            <pc:sldMk cId="1306848492" sldId="270"/>
            <ac:spMk id="3" creationId="{00000000-0000-0000-0000-000000000000}"/>
          </ac:spMkLst>
        </pc:spChg>
        <pc:spChg chg="del">
          <ac:chgData name="ChoiJaesung" userId="ef26d821-6b7a-4b29-8be9-cacf6510de15" providerId="ADAL" clId="{9F1B1C3F-28AD-43A5-9249-96EE90CE695D}" dt="2021-11-12T12:02:18.549" v="2618" actId="478"/>
          <ac:spMkLst>
            <pc:docMk/>
            <pc:sldMk cId="1306848492" sldId="270"/>
            <ac:spMk id="15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2:04:31.502" v="2694" actId="6549"/>
          <ac:spMkLst>
            <pc:docMk/>
            <pc:sldMk cId="1306848492" sldId="270"/>
            <ac:spMk id="16" creationId="{0D8DDDA5-FA18-4F5B-B9AF-64AF131A0D10}"/>
          </ac:spMkLst>
        </pc:spChg>
        <pc:picChg chg="add mod">
          <ac:chgData name="ChoiJaesung" userId="ef26d821-6b7a-4b29-8be9-cacf6510de15" providerId="ADAL" clId="{9F1B1C3F-28AD-43A5-9249-96EE90CE695D}" dt="2021-11-12T12:01:51.156" v="2613" actId="1035"/>
          <ac:picMkLst>
            <pc:docMk/>
            <pc:sldMk cId="1306848492" sldId="270"/>
            <ac:picMk id="4" creationId="{222BF73A-3716-4314-A46F-8D3EA40149E2}"/>
          </ac:picMkLst>
        </pc:picChg>
        <pc:picChg chg="add mod">
          <ac:chgData name="ChoiJaesung" userId="ef26d821-6b7a-4b29-8be9-cacf6510de15" providerId="ADAL" clId="{9F1B1C3F-28AD-43A5-9249-96EE90CE695D}" dt="2021-11-12T12:01:51.796" v="2614" actId="1035"/>
          <ac:picMkLst>
            <pc:docMk/>
            <pc:sldMk cId="1306848492" sldId="270"/>
            <ac:picMk id="6" creationId="{D683AFE1-0441-420D-9C24-F00B9B2E923F}"/>
          </ac:picMkLst>
        </pc:picChg>
        <pc:picChg chg="add mod">
          <ac:chgData name="ChoiJaesung" userId="ef26d821-6b7a-4b29-8be9-cacf6510de15" providerId="ADAL" clId="{9F1B1C3F-28AD-43A5-9249-96EE90CE695D}" dt="2021-11-12T12:02:03.244" v="2616" actId="1036"/>
          <ac:picMkLst>
            <pc:docMk/>
            <pc:sldMk cId="1306848492" sldId="270"/>
            <ac:picMk id="8" creationId="{4F226155-FD26-419A-87C5-E13219DBB5C1}"/>
          </ac:picMkLst>
        </pc:picChg>
      </pc:sldChg>
      <pc:sldChg chg="addSp delSp modSp mod modAnim">
        <pc:chgData name="ChoiJaesung" userId="ef26d821-6b7a-4b29-8be9-cacf6510de15" providerId="ADAL" clId="{9F1B1C3F-28AD-43A5-9249-96EE90CE695D}" dt="2021-11-12T13:21:06.737" v="6523"/>
        <pc:sldMkLst>
          <pc:docMk/>
          <pc:sldMk cId="2679330818" sldId="272"/>
        </pc:sldMkLst>
        <pc:spChg chg="mod">
          <ac:chgData name="ChoiJaesung" userId="ef26d821-6b7a-4b29-8be9-cacf6510de15" providerId="ADAL" clId="{9F1B1C3F-28AD-43A5-9249-96EE90CE695D}" dt="2021-11-12T13:14:18.426" v="6460" actId="2711"/>
          <ac:spMkLst>
            <pc:docMk/>
            <pc:sldMk cId="2679330818" sldId="272"/>
            <ac:spMk id="4" creationId="{E17190BE-E942-4DB3-B91D-B16A0C578C9F}"/>
          </ac:spMkLst>
        </pc:spChg>
        <pc:spChg chg="mod">
          <ac:chgData name="ChoiJaesung" userId="ef26d821-6b7a-4b29-8be9-cacf6510de15" providerId="ADAL" clId="{9F1B1C3F-28AD-43A5-9249-96EE90CE695D}" dt="2021-11-12T13:14:39.796" v="6463" actId="207"/>
          <ac:spMkLst>
            <pc:docMk/>
            <pc:sldMk cId="2679330818" sldId="272"/>
            <ac:spMk id="7" creationId="{E415BD1F-FB97-45BB-9A01-C8AC0D002E31}"/>
          </ac:spMkLst>
        </pc:spChg>
        <pc:spChg chg="add mod">
          <ac:chgData name="ChoiJaesung" userId="ef26d821-6b7a-4b29-8be9-cacf6510de15" providerId="ADAL" clId="{9F1B1C3F-28AD-43A5-9249-96EE90CE695D}" dt="2021-11-12T10:53:08.880" v="51" actId="14100"/>
          <ac:spMkLst>
            <pc:docMk/>
            <pc:sldMk cId="2679330818" sldId="272"/>
            <ac:spMk id="11" creationId="{6257C6E0-0D5C-4438-81C5-269CB31A1CA8}"/>
          </ac:spMkLst>
        </pc:spChg>
        <pc:spChg chg="mod">
          <ac:chgData name="ChoiJaesung" userId="ef26d821-6b7a-4b29-8be9-cacf6510de15" providerId="ADAL" clId="{9F1B1C3F-28AD-43A5-9249-96EE90CE695D}" dt="2021-11-12T13:14:26.586" v="6461" actId="2711"/>
          <ac:spMkLst>
            <pc:docMk/>
            <pc:sldMk cId="2679330818" sldId="272"/>
            <ac:spMk id="13" creationId="{53BDA5C9-C345-41C8-B144-2C86D3F95F85}"/>
          </ac:spMkLst>
        </pc:spChg>
        <pc:spChg chg="del">
          <ac:chgData name="ChoiJaesung" userId="ef26d821-6b7a-4b29-8be9-cacf6510de15" providerId="ADAL" clId="{9F1B1C3F-28AD-43A5-9249-96EE90CE695D}" dt="2021-11-12T10:55:14.209" v="63" actId="478"/>
          <ac:spMkLst>
            <pc:docMk/>
            <pc:sldMk cId="2679330818" sldId="272"/>
            <ac:spMk id="15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3:14:44.887" v="6464" actId="207"/>
          <ac:spMkLst>
            <pc:docMk/>
            <pc:sldMk cId="2679330818" sldId="272"/>
            <ac:spMk id="16" creationId="{4C524705-09FF-4331-984D-12D2201FA435}"/>
          </ac:spMkLst>
        </pc:spChg>
        <pc:spChg chg="mod">
          <ac:chgData name="ChoiJaesung" userId="ef26d821-6b7a-4b29-8be9-cacf6510de15" providerId="ADAL" clId="{9F1B1C3F-28AD-43A5-9249-96EE90CE695D}" dt="2021-11-12T10:53:24.003" v="52" actId="403"/>
          <ac:spMkLst>
            <pc:docMk/>
            <pc:sldMk cId="2679330818" sldId="272"/>
            <ac:spMk id="21" creationId="{6AB8A730-20EC-4343-AC07-F0CCE0E85CFA}"/>
          </ac:spMkLst>
        </pc:spChg>
        <pc:picChg chg="mod">
          <ac:chgData name="ChoiJaesung" userId="ef26d821-6b7a-4b29-8be9-cacf6510de15" providerId="ADAL" clId="{9F1B1C3F-28AD-43A5-9249-96EE90CE695D}" dt="2021-11-12T13:14:30.728" v="6462" actId="1036"/>
          <ac:picMkLst>
            <pc:docMk/>
            <pc:sldMk cId="2679330818" sldId="272"/>
            <ac:picMk id="9" creationId="{90B7F8C8-E63E-4784-8FDF-63BC17E3B826}"/>
          </ac:picMkLst>
        </pc:picChg>
      </pc:sldChg>
      <pc:sldChg chg="delSp mod">
        <pc:chgData name="ChoiJaesung" userId="ef26d821-6b7a-4b29-8be9-cacf6510de15" providerId="ADAL" clId="{9F1B1C3F-28AD-43A5-9249-96EE90CE695D}" dt="2021-11-12T13:13:24.177" v="6451" actId="478"/>
        <pc:sldMkLst>
          <pc:docMk/>
          <pc:sldMk cId="2772392931" sldId="274"/>
        </pc:sldMkLst>
        <pc:spChg chg="del">
          <ac:chgData name="ChoiJaesung" userId="ef26d821-6b7a-4b29-8be9-cacf6510de15" providerId="ADAL" clId="{9F1B1C3F-28AD-43A5-9249-96EE90CE695D}" dt="2021-11-12T13:13:24.177" v="6451" actId="478"/>
          <ac:spMkLst>
            <pc:docMk/>
            <pc:sldMk cId="2772392931" sldId="274"/>
            <ac:spMk id="15" creationId="{00000000-0000-0000-0000-000000000000}"/>
          </ac:spMkLst>
        </pc:spChg>
      </pc:sldChg>
      <pc:sldChg chg="delSp modSp mod">
        <pc:chgData name="ChoiJaesung" userId="ef26d821-6b7a-4b29-8be9-cacf6510de15" providerId="ADAL" clId="{9F1B1C3F-28AD-43A5-9249-96EE90CE695D}" dt="2021-11-12T10:55:09.977" v="62" actId="478"/>
        <pc:sldMkLst>
          <pc:docMk/>
          <pc:sldMk cId="2167245178" sldId="275"/>
        </pc:sldMkLst>
        <pc:spChg chg="mod">
          <ac:chgData name="ChoiJaesung" userId="ef26d821-6b7a-4b29-8be9-cacf6510de15" providerId="ADAL" clId="{9F1B1C3F-28AD-43A5-9249-96EE90CE695D}" dt="2021-11-12T10:53:41.766" v="53" actId="2711"/>
          <ac:spMkLst>
            <pc:docMk/>
            <pc:sldMk cId="2167245178" sldId="275"/>
            <ac:spMk id="3" creationId="{00000000-0000-0000-0000-000000000000}"/>
          </ac:spMkLst>
        </pc:spChg>
        <pc:spChg chg="del">
          <ac:chgData name="ChoiJaesung" userId="ef26d821-6b7a-4b29-8be9-cacf6510de15" providerId="ADAL" clId="{9F1B1C3F-28AD-43A5-9249-96EE90CE695D}" dt="2021-11-12T10:55:09.977" v="62" actId="478"/>
          <ac:spMkLst>
            <pc:docMk/>
            <pc:sldMk cId="2167245178" sldId="275"/>
            <ac:spMk id="15" creationId="{00000000-0000-0000-0000-000000000000}"/>
          </ac:spMkLst>
        </pc:spChg>
      </pc:sldChg>
      <pc:sldChg chg="delSp modSp mod">
        <pc:chgData name="ChoiJaesung" userId="ef26d821-6b7a-4b29-8be9-cacf6510de15" providerId="ADAL" clId="{9F1B1C3F-28AD-43A5-9249-96EE90CE695D}" dt="2021-11-12T13:13:04.433" v="6448" actId="478"/>
        <pc:sldMkLst>
          <pc:docMk/>
          <pc:sldMk cId="1365201133" sldId="276"/>
        </pc:sldMkLst>
        <pc:spChg chg="del">
          <ac:chgData name="ChoiJaesung" userId="ef26d821-6b7a-4b29-8be9-cacf6510de15" providerId="ADAL" clId="{9F1B1C3F-28AD-43A5-9249-96EE90CE695D}" dt="2021-11-12T13:13:04.433" v="6448" actId="478"/>
          <ac:spMkLst>
            <pc:docMk/>
            <pc:sldMk cId="1365201133" sldId="276"/>
            <ac:spMk id="15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3:12:56.816" v="6446" actId="1036"/>
          <ac:spMkLst>
            <pc:docMk/>
            <pc:sldMk cId="1365201133" sldId="276"/>
            <ac:spMk id="16" creationId="{3DAD7FA1-83E7-438E-9205-23FFB5887F88}"/>
          </ac:spMkLst>
        </pc:spChg>
        <pc:picChg chg="mod">
          <ac:chgData name="ChoiJaesung" userId="ef26d821-6b7a-4b29-8be9-cacf6510de15" providerId="ADAL" clId="{9F1B1C3F-28AD-43A5-9249-96EE90CE695D}" dt="2021-11-12T13:12:57.664" v="6447" actId="1036"/>
          <ac:picMkLst>
            <pc:docMk/>
            <pc:sldMk cId="1365201133" sldId="276"/>
            <ac:picMk id="17" creationId="{229F6666-E9A3-4B1C-AD1B-219B680ED7FC}"/>
          </ac:picMkLst>
        </pc:picChg>
      </pc:sldChg>
      <pc:sldChg chg="delSp modSp mod modAnim">
        <pc:chgData name="ChoiJaesung" userId="ef26d821-6b7a-4b29-8be9-cacf6510de15" providerId="ADAL" clId="{9F1B1C3F-28AD-43A5-9249-96EE90CE695D}" dt="2021-11-12T13:18:51.205" v="6507"/>
        <pc:sldMkLst>
          <pc:docMk/>
          <pc:sldMk cId="27817366" sldId="278"/>
        </pc:sldMkLst>
        <pc:spChg chg="mod">
          <ac:chgData name="ChoiJaesung" userId="ef26d821-6b7a-4b29-8be9-cacf6510de15" providerId="ADAL" clId="{9F1B1C3F-28AD-43A5-9249-96EE90CE695D}" dt="2021-11-12T13:18:44.824" v="6506"/>
          <ac:spMkLst>
            <pc:docMk/>
            <pc:sldMk cId="27817366" sldId="278"/>
            <ac:spMk id="10" creationId="{82326191-68E1-45CA-B7CB-15361E2D93BC}"/>
          </ac:spMkLst>
        </pc:spChg>
        <pc:spChg chg="del">
          <ac:chgData name="ChoiJaesung" userId="ef26d821-6b7a-4b29-8be9-cacf6510de15" providerId="ADAL" clId="{9F1B1C3F-28AD-43A5-9249-96EE90CE695D}" dt="2021-11-12T12:11:58.174" v="2958" actId="478"/>
          <ac:spMkLst>
            <pc:docMk/>
            <pc:sldMk cId="27817366" sldId="278"/>
            <ac:spMk id="15" creationId="{00000000-0000-0000-0000-000000000000}"/>
          </ac:spMkLst>
        </pc:spChg>
      </pc:sldChg>
      <pc:sldChg chg="delSp modSp mod ord modAnim">
        <pc:chgData name="ChoiJaesung" userId="ef26d821-6b7a-4b29-8be9-cacf6510de15" providerId="ADAL" clId="{9F1B1C3F-28AD-43A5-9249-96EE90CE695D}" dt="2021-11-12T13:18:32.227" v="6501"/>
        <pc:sldMkLst>
          <pc:docMk/>
          <pc:sldMk cId="2253774504" sldId="279"/>
        </pc:sldMkLst>
        <pc:spChg chg="mod">
          <ac:chgData name="ChoiJaesung" userId="ef26d821-6b7a-4b29-8be9-cacf6510de15" providerId="ADAL" clId="{9F1B1C3F-28AD-43A5-9249-96EE90CE695D}" dt="2021-11-12T12:12:45.925" v="2982" actId="14100"/>
          <ac:spMkLst>
            <pc:docMk/>
            <pc:sldMk cId="2253774504" sldId="279"/>
            <ac:spMk id="3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2:15:31.831" v="3170" actId="313"/>
          <ac:spMkLst>
            <pc:docMk/>
            <pc:sldMk cId="2253774504" sldId="279"/>
            <ac:spMk id="10" creationId="{82326191-68E1-45CA-B7CB-15361E2D93BC}"/>
          </ac:spMkLst>
        </pc:spChg>
        <pc:spChg chg="del">
          <ac:chgData name="ChoiJaesung" userId="ef26d821-6b7a-4b29-8be9-cacf6510de15" providerId="ADAL" clId="{9F1B1C3F-28AD-43A5-9249-96EE90CE695D}" dt="2021-11-12T11:36:08.516" v="1784" actId="478"/>
          <ac:spMkLst>
            <pc:docMk/>
            <pc:sldMk cId="2253774504" sldId="279"/>
            <ac:spMk id="15" creationId="{00000000-0000-0000-0000-000000000000}"/>
          </ac:spMkLst>
        </pc:spChg>
      </pc:sldChg>
      <pc:sldChg chg="modSp del mod ord">
        <pc:chgData name="ChoiJaesung" userId="ef26d821-6b7a-4b29-8be9-cacf6510de15" providerId="ADAL" clId="{9F1B1C3F-28AD-43A5-9249-96EE90CE695D}" dt="2021-11-12T12:43:39.931" v="5431" actId="47"/>
        <pc:sldMkLst>
          <pc:docMk/>
          <pc:sldMk cId="525254737" sldId="280"/>
        </pc:sldMkLst>
        <pc:spChg chg="mod">
          <ac:chgData name="ChoiJaesung" userId="ef26d821-6b7a-4b29-8be9-cacf6510de15" providerId="ADAL" clId="{9F1B1C3F-28AD-43A5-9249-96EE90CE695D}" dt="2021-11-12T12:23:55.127" v="4084" actId="6549"/>
          <ac:spMkLst>
            <pc:docMk/>
            <pc:sldMk cId="525254737" sldId="280"/>
            <ac:spMk id="3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2:36:18.106" v="5105" actId="1076"/>
          <ac:spMkLst>
            <pc:docMk/>
            <pc:sldMk cId="525254737" sldId="280"/>
            <ac:spMk id="10" creationId="{82326191-68E1-45CA-B7CB-15361E2D93BC}"/>
          </ac:spMkLst>
        </pc:spChg>
      </pc:sldChg>
      <pc:sldChg chg="modSp mod">
        <pc:chgData name="ChoiJaesung" userId="ef26d821-6b7a-4b29-8be9-cacf6510de15" providerId="ADAL" clId="{9F1B1C3F-28AD-43A5-9249-96EE90CE695D}" dt="2021-11-12T11:23:17.554" v="1085"/>
        <pc:sldMkLst>
          <pc:docMk/>
          <pc:sldMk cId="3902566222" sldId="284"/>
        </pc:sldMkLst>
        <pc:spChg chg="mod">
          <ac:chgData name="ChoiJaesung" userId="ef26d821-6b7a-4b29-8be9-cacf6510de15" providerId="ADAL" clId="{9F1B1C3F-28AD-43A5-9249-96EE90CE695D}" dt="2021-11-12T11:23:17.554" v="1085"/>
          <ac:spMkLst>
            <pc:docMk/>
            <pc:sldMk cId="3902566222" sldId="284"/>
            <ac:spMk id="2" creationId="{CE90DE24-21FE-4ACA-AFF7-56977489B7BC}"/>
          </ac:spMkLst>
        </pc:spChg>
      </pc:sldChg>
      <pc:sldChg chg="addSp delSp modSp mod ord">
        <pc:chgData name="ChoiJaesung" userId="ef26d821-6b7a-4b29-8be9-cacf6510de15" providerId="ADAL" clId="{9F1B1C3F-28AD-43A5-9249-96EE90CE695D}" dt="2021-11-12T13:23:56.961" v="6561" actId="115"/>
        <pc:sldMkLst>
          <pc:docMk/>
          <pc:sldMk cId="2807484560" sldId="286"/>
        </pc:sldMkLst>
        <pc:spChg chg="mod">
          <ac:chgData name="ChoiJaesung" userId="ef26d821-6b7a-4b29-8be9-cacf6510de15" providerId="ADAL" clId="{9F1B1C3F-28AD-43A5-9249-96EE90CE695D}" dt="2021-11-12T12:39:04.565" v="5252" actId="1036"/>
          <ac:spMkLst>
            <pc:docMk/>
            <pc:sldMk cId="2807484560" sldId="286"/>
            <ac:spMk id="3" creationId="{00000000-0000-0000-0000-000000000000}"/>
          </ac:spMkLst>
        </pc:spChg>
        <pc:spChg chg="add del mod">
          <ac:chgData name="ChoiJaesung" userId="ef26d821-6b7a-4b29-8be9-cacf6510de15" providerId="ADAL" clId="{9F1B1C3F-28AD-43A5-9249-96EE90CE695D}" dt="2021-11-12T12:28:52.376" v="4587"/>
          <ac:spMkLst>
            <pc:docMk/>
            <pc:sldMk cId="2807484560" sldId="286"/>
            <ac:spMk id="6" creationId="{8AAE3A8F-5C23-4DC7-8474-FCE7F7E8818E}"/>
          </ac:spMkLst>
        </pc:spChg>
        <pc:spChg chg="del">
          <ac:chgData name="ChoiJaesung" userId="ef26d821-6b7a-4b29-8be9-cacf6510de15" providerId="ADAL" clId="{9F1B1C3F-28AD-43A5-9249-96EE90CE695D}" dt="2021-11-12T12:35:24.799" v="5093" actId="478"/>
          <ac:spMkLst>
            <pc:docMk/>
            <pc:sldMk cId="2807484560" sldId="286"/>
            <ac:spMk id="15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3:23:56.961" v="6561" actId="115"/>
          <ac:spMkLst>
            <pc:docMk/>
            <pc:sldMk cId="2807484560" sldId="286"/>
            <ac:spMk id="16" creationId="{0D8DDDA5-FA18-4F5B-B9AF-64AF131A0D10}"/>
          </ac:spMkLst>
        </pc:spChg>
        <pc:picChg chg="add mod modCrop">
          <ac:chgData name="ChoiJaesung" userId="ef26d821-6b7a-4b29-8be9-cacf6510de15" providerId="ADAL" clId="{9F1B1C3F-28AD-43A5-9249-96EE90CE695D}" dt="2021-11-12T12:49:52.007" v="5761" actId="1035"/>
          <ac:picMkLst>
            <pc:docMk/>
            <pc:sldMk cId="2807484560" sldId="286"/>
            <ac:picMk id="4" creationId="{844C3A79-6116-45F9-B6E4-E86051FCD792}"/>
          </ac:picMkLst>
        </pc:picChg>
        <pc:picChg chg="add mod">
          <ac:chgData name="ChoiJaesung" userId="ef26d821-6b7a-4b29-8be9-cacf6510de15" providerId="ADAL" clId="{9F1B1C3F-28AD-43A5-9249-96EE90CE695D}" dt="2021-11-12T12:49:47.070" v="5760" actId="1037"/>
          <ac:picMkLst>
            <pc:docMk/>
            <pc:sldMk cId="2807484560" sldId="286"/>
            <ac:picMk id="7" creationId="{6A7EC848-1C9C-46C8-AEB2-00883FE96E82}"/>
          </ac:picMkLst>
        </pc:picChg>
      </pc:sldChg>
      <pc:sldChg chg="modSp mod">
        <pc:chgData name="ChoiJaesung" userId="ef26d821-6b7a-4b29-8be9-cacf6510de15" providerId="ADAL" clId="{9F1B1C3F-28AD-43A5-9249-96EE90CE695D}" dt="2021-11-12T10:54:35.648" v="58" actId="1035"/>
        <pc:sldMkLst>
          <pc:docMk/>
          <pc:sldMk cId="4201301040" sldId="321"/>
        </pc:sldMkLst>
        <pc:spChg chg="mod">
          <ac:chgData name="ChoiJaesung" userId="ef26d821-6b7a-4b29-8be9-cacf6510de15" providerId="ADAL" clId="{9F1B1C3F-28AD-43A5-9249-96EE90CE695D}" dt="2021-11-12T10:54:24.259" v="54" actId="403"/>
          <ac:spMkLst>
            <pc:docMk/>
            <pc:sldMk cId="4201301040" sldId="321"/>
            <ac:spMk id="2" creationId="{00000000-0000-0000-0000-000000000000}"/>
          </ac:spMkLst>
        </pc:spChg>
        <pc:picChg chg="mod">
          <ac:chgData name="ChoiJaesung" userId="ef26d821-6b7a-4b29-8be9-cacf6510de15" providerId="ADAL" clId="{9F1B1C3F-28AD-43A5-9249-96EE90CE695D}" dt="2021-11-12T10:54:35.648" v="58" actId="1035"/>
          <ac:picMkLst>
            <pc:docMk/>
            <pc:sldMk cId="4201301040" sldId="321"/>
            <ac:picMk id="1028" creationId="{00000000-0000-0000-0000-000000000000}"/>
          </ac:picMkLst>
        </pc:picChg>
      </pc:sldChg>
      <pc:sldChg chg="modSp mod">
        <pc:chgData name="ChoiJaesung" userId="ef26d821-6b7a-4b29-8be9-cacf6510de15" providerId="ADAL" clId="{9F1B1C3F-28AD-43A5-9249-96EE90CE695D}" dt="2021-11-12T12:05:15.189" v="2703" actId="1035"/>
        <pc:sldMkLst>
          <pc:docMk/>
          <pc:sldMk cId="1760622466" sldId="425"/>
        </pc:sldMkLst>
        <pc:spChg chg="mod">
          <ac:chgData name="ChoiJaesung" userId="ef26d821-6b7a-4b29-8be9-cacf6510de15" providerId="ADAL" clId="{9F1B1C3F-28AD-43A5-9249-96EE90CE695D}" dt="2021-11-12T12:05:15.189" v="2703" actId="1035"/>
          <ac:spMkLst>
            <pc:docMk/>
            <pc:sldMk cId="1760622466" sldId="425"/>
            <ac:spMk id="6" creationId="{6CE9951B-8FAB-4218-9BEC-19FCA22D3526}"/>
          </ac:spMkLst>
        </pc:spChg>
      </pc:sldChg>
      <pc:sldChg chg="delSp modSp mod modAnim">
        <pc:chgData name="ChoiJaesung" userId="ef26d821-6b7a-4b29-8be9-cacf6510de15" providerId="ADAL" clId="{9F1B1C3F-28AD-43A5-9249-96EE90CE695D}" dt="2021-11-12T13:22:26.346" v="6551"/>
        <pc:sldMkLst>
          <pc:docMk/>
          <pc:sldMk cId="1067472914" sldId="433"/>
        </pc:sldMkLst>
        <pc:spChg chg="del">
          <ac:chgData name="ChoiJaesung" userId="ef26d821-6b7a-4b29-8be9-cacf6510de15" providerId="ADAL" clId="{9F1B1C3F-28AD-43A5-9249-96EE90CE695D}" dt="2021-11-12T13:13:14.385" v="6449" actId="478"/>
          <ac:spMkLst>
            <pc:docMk/>
            <pc:sldMk cId="1067472914" sldId="433"/>
            <ac:spMk id="2" creationId="{5D12CFBB-9A84-418F-86B5-523BE5ED0431}"/>
          </ac:spMkLst>
        </pc:spChg>
        <pc:spChg chg="del">
          <ac:chgData name="ChoiJaesung" userId="ef26d821-6b7a-4b29-8be9-cacf6510de15" providerId="ADAL" clId="{9F1B1C3F-28AD-43A5-9249-96EE90CE695D}" dt="2021-11-12T10:57:38.449" v="117" actId="478"/>
          <ac:spMkLst>
            <pc:docMk/>
            <pc:sldMk cId="1067472914" sldId="433"/>
            <ac:spMk id="4" creationId="{4AE2EB14-C555-4EEA-8364-291E81BE7386}"/>
          </ac:spMkLst>
        </pc:spChg>
        <pc:spChg chg="mod">
          <ac:chgData name="ChoiJaesung" userId="ef26d821-6b7a-4b29-8be9-cacf6510de15" providerId="ADAL" clId="{9F1B1C3F-28AD-43A5-9249-96EE90CE695D}" dt="2021-11-12T10:57:47.721" v="121" actId="1035"/>
          <ac:spMkLst>
            <pc:docMk/>
            <pc:sldMk cId="1067472914" sldId="433"/>
            <ac:spMk id="7" creationId="{200E984D-4D2D-49E3-B83D-E82C2D3B7077}"/>
          </ac:spMkLst>
        </pc:spChg>
        <pc:spChg chg="mod">
          <ac:chgData name="ChoiJaesung" userId="ef26d821-6b7a-4b29-8be9-cacf6510de15" providerId="ADAL" clId="{9F1B1C3F-28AD-43A5-9249-96EE90CE695D}" dt="2021-11-12T13:22:10.448" v="6549"/>
          <ac:spMkLst>
            <pc:docMk/>
            <pc:sldMk cId="1067472914" sldId="433"/>
            <ac:spMk id="8" creationId="{B8E51ADA-B461-41D7-83B3-24DD852E284D}"/>
          </ac:spMkLst>
        </pc:spChg>
      </pc:sldChg>
      <pc:sldChg chg="del">
        <pc:chgData name="ChoiJaesung" userId="ef26d821-6b7a-4b29-8be9-cacf6510de15" providerId="ADAL" clId="{9F1B1C3F-28AD-43A5-9249-96EE90CE695D}" dt="2021-11-12T12:05:04.982" v="2696" actId="47"/>
        <pc:sldMkLst>
          <pc:docMk/>
          <pc:sldMk cId="1631116759" sldId="440"/>
        </pc:sldMkLst>
      </pc:sldChg>
      <pc:sldChg chg="addSp delSp modSp mod modAnim modNotesTx">
        <pc:chgData name="ChoiJaesung" userId="ef26d821-6b7a-4b29-8be9-cacf6510de15" providerId="ADAL" clId="{9F1B1C3F-28AD-43A5-9249-96EE90CE695D}" dt="2021-11-12T13:19:32.583" v="6511"/>
        <pc:sldMkLst>
          <pc:docMk/>
          <pc:sldMk cId="1245038827" sldId="542"/>
        </pc:sldMkLst>
        <pc:spChg chg="mod">
          <ac:chgData name="ChoiJaesung" userId="ef26d821-6b7a-4b29-8be9-cacf6510de15" providerId="ADAL" clId="{9F1B1C3F-28AD-43A5-9249-96EE90CE695D}" dt="2021-11-12T13:12:02.248" v="6436" actId="1035"/>
          <ac:spMkLst>
            <pc:docMk/>
            <pc:sldMk cId="1245038827" sldId="542"/>
            <ac:spMk id="2" creationId="{00000000-0000-0000-0000-000000000000}"/>
          </ac:spMkLst>
        </pc:spChg>
        <pc:spChg chg="del">
          <ac:chgData name="ChoiJaesung" userId="ef26d821-6b7a-4b29-8be9-cacf6510de15" providerId="ADAL" clId="{9F1B1C3F-28AD-43A5-9249-96EE90CE695D}" dt="2021-11-12T12:44:04.984" v="5437" actId="478"/>
          <ac:spMkLst>
            <pc:docMk/>
            <pc:sldMk cId="1245038827" sldId="542"/>
            <ac:spMk id="6" creationId="{32370F16-89BA-454A-BC67-1F9C37A65532}"/>
          </ac:spMkLst>
        </pc:spChg>
        <pc:spChg chg="add mod">
          <ac:chgData name="ChoiJaesung" userId="ef26d821-6b7a-4b29-8be9-cacf6510de15" providerId="ADAL" clId="{9F1B1C3F-28AD-43A5-9249-96EE90CE695D}" dt="2021-11-12T13:09:00.885" v="6326" actId="113"/>
          <ac:spMkLst>
            <pc:docMk/>
            <pc:sldMk cId="1245038827" sldId="542"/>
            <ac:spMk id="7" creationId="{CD377CD3-41F0-4E0F-AE54-320BBE96069C}"/>
          </ac:spMkLst>
        </pc:spChg>
        <pc:spChg chg="add mod">
          <ac:chgData name="ChoiJaesung" userId="ef26d821-6b7a-4b29-8be9-cacf6510de15" providerId="ADAL" clId="{9F1B1C3F-28AD-43A5-9249-96EE90CE695D}" dt="2021-11-12T13:11:48.953" v="6432" actId="313"/>
          <ac:spMkLst>
            <pc:docMk/>
            <pc:sldMk cId="1245038827" sldId="542"/>
            <ac:spMk id="14" creationId="{4C7A1A80-7729-4823-97F1-A054D265215A}"/>
          </ac:spMkLst>
        </pc:spChg>
        <pc:picChg chg="del mod">
          <ac:chgData name="ChoiJaesung" userId="ef26d821-6b7a-4b29-8be9-cacf6510de15" providerId="ADAL" clId="{9F1B1C3F-28AD-43A5-9249-96EE90CE695D}" dt="2021-11-12T13:08:25.008" v="6293" actId="478"/>
          <ac:picMkLst>
            <pc:docMk/>
            <pc:sldMk cId="1245038827" sldId="542"/>
            <ac:picMk id="3" creationId="{00000000-0000-0000-0000-000000000000}"/>
          </ac:picMkLst>
        </pc:picChg>
        <pc:picChg chg="add mod modCrop">
          <ac:chgData name="ChoiJaesung" userId="ef26d821-6b7a-4b29-8be9-cacf6510de15" providerId="ADAL" clId="{9F1B1C3F-28AD-43A5-9249-96EE90CE695D}" dt="2021-11-12T13:04:35.983" v="6281" actId="1035"/>
          <ac:picMkLst>
            <pc:docMk/>
            <pc:sldMk cId="1245038827" sldId="542"/>
            <ac:picMk id="8" creationId="{1FE56A03-F442-4D6B-8425-6C1DEF759B2B}"/>
          </ac:picMkLst>
        </pc:picChg>
        <pc:picChg chg="add del mod">
          <ac:chgData name="ChoiJaesung" userId="ef26d821-6b7a-4b29-8be9-cacf6510de15" providerId="ADAL" clId="{9F1B1C3F-28AD-43A5-9249-96EE90CE695D}" dt="2021-11-12T12:58:28.807" v="6129" actId="478"/>
          <ac:picMkLst>
            <pc:docMk/>
            <pc:sldMk cId="1245038827" sldId="542"/>
            <ac:picMk id="10" creationId="{E3991A1F-FE61-4527-828C-2406FFA91B08}"/>
          </ac:picMkLst>
        </pc:picChg>
        <pc:picChg chg="add mod">
          <ac:chgData name="ChoiJaesung" userId="ef26d821-6b7a-4b29-8be9-cacf6510de15" providerId="ADAL" clId="{9F1B1C3F-28AD-43A5-9249-96EE90CE695D}" dt="2021-11-12T13:04:33.064" v="6280" actId="1036"/>
          <ac:picMkLst>
            <pc:docMk/>
            <pc:sldMk cId="1245038827" sldId="542"/>
            <ac:picMk id="12" creationId="{BF146568-CF5D-412D-BBA5-FC7CA4DB79A7}"/>
          </ac:picMkLst>
        </pc:picChg>
        <pc:picChg chg="add mod">
          <ac:chgData name="ChoiJaesung" userId="ef26d821-6b7a-4b29-8be9-cacf6510de15" providerId="ADAL" clId="{9F1B1C3F-28AD-43A5-9249-96EE90CE695D}" dt="2021-11-12T13:11:23.504" v="6404" actId="1036"/>
          <ac:picMkLst>
            <pc:docMk/>
            <pc:sldMk cId="1245038827" sldId="542"/>
            <ac:picMk id="16" creationId="{F095A14F-7FCE-4326-81C2-2A08B5718DA4}"/>
          </ac:picMkLst>
        </pc:picChg>
        <pc:picChg chg="add del mod">
          <ac:chgData name="ChoiJaesung" userId="ef26d821-6b7a-4b29-8be9-cacf6510de15" providerId="ADAL" clId="{9F1B1C3F-28AD-43A5-9249-96EE90CE695D}" dt="2021-11-12T13:10:01.664" v="6334" actId="478"/>
          <ac:picMkLst>
            <pc:docMk/>
            <pc:sldMk cId="1245038827" sldId="542"/>
            <ac:picMk id="18" creationId="{B5171406-6CF6-4AB6-8127-DB96B92A29DF}"/>
          </ac:picMkLst>
        </pc:picChg>
        <pc:picChg chg="add del mod">
          <ac:chgData name="ChoiJaesung" userId="ef26d821-6b7a-4b29-8be9-cacf6510de15" providerId="ADAL" clId="{9F1B1C3F-28AD-43A5-9249-96EE90CE695D}" dt="2021-11-12T13:10:35.119" v="6382" actId="478"/>
          <ac:picMkLst>
            <pc:docMk/>
            <pc:sldMk cId="1245038827" sldId="542"/>
            <ac:picMk id="20" creationId="{DD2EBE69-AD57-492D-A87D-83C6E67CE63A}"/>
          </ac:picMkLst>
        </pc:picChg>
        <pc:picChg chg="add mod">
          <ac:chgData name="ChoiJaesung" userId="ef26d821-6b7a-4b29-8be9-cacf6510de15" providerId="ADAL" clId="{9F1B1C3F-28AD-43A5-9249-96EE90CE695D}" dt="2021-11-12T13:11:13.376" v="6402" actId="1038"/>
          <ac:picMkLst>
            <pc:docMk/>
            <pc:sldMk cId="1245038827" sldId="542"/>
            <ac:picMk id="22" creationId="{F7052B39-42A5-4739-8A38-8483BFAADEE3}"/>
          </ac:picMkLst>
        </pc:picChg>
      </pc:sldChg>
      <pc:sldChg chg="addSp modSp add mod modAnim">
        <pc:chgData name="ChoiJaesung" userId="ef26d821-6b7a-4b29-8be9-cacf6510de15" providerId="ADAL" clId="{9F1B1C3F-28AD-43A5-9249-96EE90CE695D}" dt="2021-11-12T13:21:27.053" v="6524"/>
        <pc:sldMkLst>
          <pc:docMk/>
          <pc:sldMk cId="412886972" sldId="544"/>
        </pc:sldMkLst>
        <pc:spChg chg="mod">
          <ac:chgData name="ChoiJaesung" userId="ef26d821-6b7a-4b29-8be9-cacf6510de15" providerId="ADAL" clId="{9F1B1C3F-28AD-43A5-9249-96EE90CE695D}" dt="2021-11-12T11:03:32.273" v="302" actId="1035"/>
          <ac:spMkLst>
            <pc:docMk/>
            <pc:sldMk cId="412886972" sldId="544"/>
            <ac:spMk id="2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1:03:27.032" v="299" actId="1035"/>
          <ac:spMkLst>
            <pc:docMk/>
            <pc:sldMk cId="412886972" sldId="544"/>
            <ac:spMk id="4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1:03:18.212" v="291" actId="1035"/>
          <ac:spMkLst>
            <pc:docMk/>
            <pc:sldMk cId="412886972" sldId="544"/>
            <ac:spMk id="5" creationId="{00000000-0000-0000-0000-000000000000}"/>
          </ac:spMkLst>
        </pc:spChg>
        <pc:spChg chg="add mod">
          <ac:chgData name="ChoiJaesung" userId="ef26d821-6b7a-4b29-8be9-cacf6510de15" providerId="ADAL" clId="{9F1B1C3F-28AD-43A5-9249-96EE90CE695D}" dt="2021-11-12T11:01:39.124" v="247"/>
          <ac:spMkLst>
            <pc:docMk/>
            <pc:sldMk cId="412886972" sldId="544"/>
            <ac:spMk id="6" creationId="{66288CC4-6771-420A-885F-809372BEA3BA}"/>
          </ac:spMkLst>
        </pc:spChg>
        <pc:spChg chg="add mod">
          <ac:chgData name="ChoiJaesung" userId="ef26d821-6b7a-4b29-8be9-cacf6510de15" providerId="ADAL" clId="{9F1B1C3F-28AD-43A5-9249-96EE90CE695D}" dt="2021-11-12T11:21:37.298" v="1014" actId="1035"/>
          <ac:spMkLst>
            <pc:docMk/>
            <pc:sldMk cId="412886972" sldId="544"/>
            <ac:spMk id="7" creationId="{F4448DFC-A4AC-4C27-BDA9-5A6FDF65EA91}"/>
          </ac:spMkLst>
        </pc:spChg>
        <pc:spChg chg="add mod">
          <ac:chgData name="ChoiJaesung" userId="ef26d821-6b7a-4b29-8be9-cacf6510de15" providerId="ADAL" clId="{9F1B1C3F-28AD-43A5-9249-96EE90CE695D}" dt="2021-11-12T12:30:35.761" v="4660" actId="2711"/>
          <ac:spMkLst>
            <pc:docMk/>
            <pc:sldMk cId="412886972" sldId="544"/>
            <ac:spMk id="8" creationId="{C614EBE0-BF2B-417D-8E89-08C4D10D6B5A}"/>
          </ac:spMkLst>
        </pc:spChg>
        <pc:picChg chg="mod">
          <ac:chgData name="ChoiJaesung" userId="ef26d821-6b7a-4b29-8be9-cacf6510de15" providerId="ADAL" clId="{9F1B1C3F-28AD-43A5-9249-96EE90CE695D}" dt="2021-11-12T11:03:19.921" v="294" actId="1036"/>
          <ac:picMkLst>
            <pc:docMk/>
            <pc:sldMk cId="412886972" sldId="544"/>
            <ac:picMk id="3" creationId="{00000000-0000-0000-0000-000000000000}"/>
          </ac:picMkLst>
        </pc:picChg>
      </pc:sldChg>
      <pc:sldChg chg="addSp delSp modSp mod modAnim">
        <pc:chgData name="ChoiJaesung" userId="ef26d821-6b7a-4b29-8be9-cacf6510de15" providerId="ADAL" clId="{9F1B1C3F-28AD-43A5-9249-96EE90CE695D}" dt="2021-11-12T13:17:25.636" v="6498"/>
        <pc:sldMkLst>
          <pc:docMk/>
          <pc:sldMk cId="2127673869" sldId="571"/>
        </pc:sldMkLst>
        <pc:spChg chg="mod">
          <ac:chgData name="ChoiJaesung" userId="ef26d821-6b7a-4b29-8be9-cacf6510de15" providerId="ADAL" clId="{9F1B1C3F-28AD-43A5-9249-96EE90CE695D}" dt="2021-11-12T11:26:49.242" v="1180" actId="14100"/>
          <ac:spMkLst>
            <pc:docMk/>
            <pc:sldMk cId="2127673869" sldId="571"/>
            <ac:spMk id="3" creationId="{00000000-0000-0000-0000-000000000000}"/>
          </ac:spMkLst>
        </pc:spChg>
        <pc:spChg chg="del">
          <ac:chgData name="ChoiJaesung" userId="ef26d821-6b7a-4b29-8be9-cacf6510de15" providerId="ADAL" clId="{9F1B1C3F-28AD-43A5-9249-96EE90CE695D}" dt="2021-11-12T11:27:10.323" v="1183" actId="478"/>
          <ac:spMkLst>
            <pc:docMk/>
            <pc:sldMk cId="2127673869" sldId="571"/>
            <ac:spMk id="5" creationId="{D411F24F-F290-4B05-A60A-C32060B7090B}"/>
          </ac:spMkLst>
        </pc:spChg>
        <pc:spChg chg="add mod">
          <ac:chgData name="ChoiJaesung" userId="ef26d821-6b7a-4b29-8be9-cacf6510de15" providerId="ADAL" clId="{9F1B1C3F-28AD-43A5-9249-96EE90CE695D}" dt="2021-11-12T11:27:13.690" v="1188" actId="1037"/>
          <ac:spMkLst>
            <pc:docMk/>
            <pc:sldMk cId="2127673869" sldId="571"/>
            <ac:spMk id="6" creationId="{F9971DD1-EE05-4F97-A68C-269BD052FC4C}"/>
          </ac:spMkLst>
        </pc:spChg>
        <pc:spChg chg="mod">
          <ac:chgData name="ChoiJaesung" userId="ef26d821-6b7a-4b29-8be9-cacf6510de15" providerId="ADAL" clId="{9F1B1C3F-28AD-43A5-9249-96EE90CE695D}" dt="2021-11-12T11:26:51.426" v="1181" actId="1036"/>
          <ac:spMkLst>
            <pc:docMk/>
            <pc:sldMk cId="2127673869" sldId="571"/>
            <ac:spMk id="8" creationId="{CF2245AD-0FB8-4EBC-8FC3-F813C790F5F0}"/>
          </ac:spMkLst>
        </pc:spChg>
      </pc:sldChg>
      <pc:sldChg chg="modAnim">
        <pc:chgData name="ChoiJaesung" userId="ef26d821-6b7a-4b29-8be9-cacf6510de15" providerId="ADAL" clId="{9F1B1C3F-28AD-43A5-9249-96EE90CE695D}" dt="2021-11-12T13:17:44.090" v="6500"/>
        <pc:sldMkLst>
          <pc:docMk/>
          <pc:sldMk cId="4211505387" sldId="600"/>
        </pc:sldMkLst>
      </pc:sldChg>
      <pc:sldChg chg="addSp delSp modSp mod modAnim">
        <pc:chgData name="ChoiJaesung" userId="ef26d821-6b7a-4b29-8be9-cacf6510de15" providerId="ADAL" clId="{9F1B1C3F-28AD-43A5-9249-96EE90CE695D}" dt="2021-11-12T13:22:57.263" v="6552"/>
        <pc:sldMkLst>
          <pc:docMk/>
          <pc:sldMk cId="3883826832" sldId="606"/>
        </pc:sldMkLst>
        <pc:spChg chg="mod">
          <ac:chgData name="ChoiJaesung" userId="ef26d821-6b7a-4b29-8be9-cacf6510de15" providerId="ADAL" clId="{9F1B1C3F-28AD-43A5-9249-96EE90CE695D}" dt="2021-11-12T11:23:33.987" v="1091" actId="6549"/>
          <ac:spMkLst>
            <pc:docMk/>
            <pc:sldMk cId="3883826832" sldId="606"/>
            <ac:spMk id="7" creationId="{00000000-0000-0000-0000-000000000000}"/>
          </ac:spMkLst>
        </pc:spChg>
        <pc:spChg chg="mod">
          <ac:chgData name="ChoiJaesung" userId="ef26d821-6b7a-4b29-8be9-cacf6510de15" providerId="ADAL" clId="{9F1B1C3F-28AD-43A5-9249-96EE90CE695D}" dt="2021-11-12T11:25:13.180" v="1122" actId="6549"/>
          <ac:spMkLst>
            <pc:docMk/>
            <pc:sldMk cId="3883826832" sldId="606"/>
            <ac:spMk id="10" creationId="{3AFC88CE-0758-46BC-9557-7189697CA316}"/>
          </ac:spMkLst>
        </pc:spChg>
        <pc:picChg chg="add del mod">
          <ac:chgData name="ChoiJaesung" userId="ef26d821-6b7a-4b29-8be9-cacf6510de15" providerId="ADAL" clId="{9F1B1C3F-28AD-43A5-9249-96EE90CE695D}" dt="2021-11-12T11:08:07.113" v="316" actId="478"/>
          <ac:picMkLst>
            <pc:docMk/>
            <pc:sldMk cId="3883826832" sldId="606"/>
            <ac:picMk id="3" creationId="{7555E0E7-5871-49F3-B182-BBC1006F434B}"/>
          </ac:picMkLst>
        </pc:picChg>
        <pc:picChg chg="add mod">
          <ac:chgData name="ChoiJaesung" userId="ef26d821-6b7a-4b29-8be9-cacf6510de15" providerId="ADAL" clId="{9F1B1C3F-28AD-43A5-9249-96EE90CE695D}" dt="2021-11-12T11:24:07.602" v="1093" actId="1036"/>
          <ac:picMkLst>
            <pc:docMk/>
            <pc:sldMk cId="3883826832" sldId="606"/>
            <ac:picMk id="5" creationId="{4FC2807E-172A-48A4-8664-211AD87D5704}"/>
          </ac:picMkLst>
        </pc:picChg>
      </pc:sldChg>
      <pc:sldChg chg="del">
        <pc:chgData name="ChoiJaesung" userId="ef26d821-6b7a-4b29-8be9-cacf6510de15" providerId="ADAL" clId="{9F1B1C3F-28AD-43A5-9249-96EE90CE695D}" dt="2021-11-12T12:04:53.751" v="2695" actId="47"/>
        <pc:sldMkLst>
          <pc:docMk/>
          <pc:sldMk cId="345568825" sldId="607"/>
        </pc:sldMkLst>
      </pc:sldChg>
      <pc:sldChg chg="delSp modSp mod">
        <pc:chgData name="ChoiJaesung" userId="ef26d821-6b7a-4b29-8be9-cacf6510de15" providerId="ADAL" clId="{9F1B1C3F-28AD-43A5-9249-96EE90CE695D}" dt="2021-11-12T12:06:27.829" v="2733" actId="1035"/>
        <pc:sldMkLst>
          <pc:docMk/>
          <pc:sldMk cId="3932135709" sldId="661"/>
        </pc:sldMkLst>
        <pc:spChg chg="del">
          <ac:chgData name="ChoiJaesung" userId="ef26d821-6b7a-4b29-8be9-cacf6510de15" providerId="ADAL" clId="{9F1B1C3F-28AD-43A5-9249-96EE90CE695D}" dt="2021-11-12T12:06:15.133" v="2720" actId="478"/>
          <ac:spMkLst>
            <pc:docMk/>
            <pc:sldMk cId="3932135709" sldId="661"/>
            <ac:spMk id="2" creationId="{5D12CFBB-9A84-418F-86B5-523BE5ED0431}"/>
          </ac:spMkLst>
        </pc:spChg>
        <pc:spChg chg="del">
          <ac:chgData name="ChoiJaesung" userId="ef26d821-6b7a-4b29-8be9-cacf6510de15" providerId="ADAL" clId="{9F1B1C3F-28AD-43A5-9249-96EE90CE695D}" dt="2021-11-12T12:06:06.333" v="2717" actId="478"/>
          <ac:spMkLst>
            <pc:docMk/>
            <pc:sldMk cId="3932135709" sldId="661"/>
            <ac:spMk id="4" creationId="{4AE2EB14-C555-4EEA-8364-291E81BE7386}"/>
          </ac:spMkLst>
        </pc:spChg>
        <pc:spChg chg="mod">
          <ac:chgData name="ChoiJaesung" userId="ef26d821-6b7a-4b29-8be9-cacf6510de15" providerId="ADAL" clId="{9F1B1C3F-28AD-43A5-9249-96EE90CE695D}" dt="2021-11-12T12:06:24.580" v="2727" actId="1035"/>
          <ac:spMkLst>
            <pc:docMk/>
            <pc:sldMk cId="3932135709" sldId="661"/>
            <ac:spMk id="6" creationId="{6CE9951B-8FAB-4218-9BEC-19FCA22D3526}"/>
          </ac:spMkLst>
        </pc:spChg>
        <pc:spChg chg="mod">
          <ac:chgData name="ChoiJaesung" userId="ef26d821-6b7a-4b29-8be9-cacf6510de15" providerId="ADAL" clId="{9F1B1C3F-28AD-43A5-9249-96EE90CE695D}" dt="2021-11-12T12:06:27.829" v="2733" actId="1035"/>
          <ac:spMkLst>
            <pc:docMk/>
            <pc:sldMk cId="3932135709" sldId="661"/>
            <ac:spMk id="8" creationId="{A42BAF5B-4A08-44F0-82BD-38E1C2B6BF3E}"/>
          </ac:spMkLst>
        </pc:spChg>
      </pc:sldChg>
      <pc:sldChg chg="modSp add mod modAnim">
        <pc:chgData name="ChoiJaesung" userId="ef26d821-6b7a-4b29-8be9-cacf6510de15" providerId="ADAL" clId="{9F1B1C3F-28AD-43A5-9249-96EE90CE695D}" dt="2021-11-12T13:24:14.022" v="6563" actId="403"/>
        <pc:sldMkLst>
          <pc:docMk/>
          <pc:sldMk cId="3328299705" sldId="662"/>
        </pc:sldMkLst>
        <pc:spChg chg="mod">
          <ac:chgData name="ChoiJaesung" userId="ef26d821-6b7a-4b29-8be9-cacf6510de15" providerId="ADAL" clId="{9F1B1C3F-28AD-43A5-9249-96EE90CE695D}" dt="2021-11-12T13:24:14.022" v="6563" actId="403"/>
          <ac:spMkLst>
            <pc:docMk/>
            <pc:sldMk cId="3328299705" sldId="662"/>
            <ac:spMk id="16" creationId="{0D8DDDA5-FA18-4F5B-B9AF-64AF131A0D10}"/>
          </ac:spMkLst>
        </pc:spChg>
      </pc:sldChg>
    </pc:docChg>
  </pc:docChgLst>
  <pc:docChgLst>
    <pc:chgData name="Jaesung Choi" userId="ef26d821-6b7a-4b29-8be9-cacf6510de15" providerId="ADAL" clId="{F5481491-F5E4-4376-A194-7CB9FA63453E}"/>
    <pc:docChg chg="undo custSel modSld sldOrd">
      <pc:chgData name="Jaesung Choi" userId="ef26d821-6b7a-4b29-8be9-cacf6510de15" providerId="ADAL" clId="{F5481491-F5E4-4376-A194-7CB9FA63453E}" dt="2021-11-11T17:46:35.637" v="742" actId="1036"/>
      <pc:docMkLst>
        <pc:docMk/>
      </pc:docMkLst>
      <pc:sldChg chg="modSp mod">
        <pc:chgData name="Jaesung Choi" userId="ef26d821-6b7a-4b29-8be9-cacf6510de15" providerId="ADAL" clId="{F5481491-F5E4-4376-A194-7CB9FA63453E}" dt="2021-11-11T17:37:11.411" v="274" actId="6549"/>
        <pc:sldMkLst>
          <pc:docMk/>
          <pc:sldMk cId="0" sldId="258"/>
        </pc:sldMkLst>
        <pc:spChg chg="mod">
          <ac:chgData name="Jaesung Choi" userId="ef26d821-6b7a-4b29-8be9-cacf6510de15" providerId="ADAL" clId="{F5481491-F5E4-4376-A194-7CB9FA63453E}" dt="2021-11-11T17:37:11.411" v="274" actId="6549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36:44.074" v="264" actId="403"/>
        <pc:sldMkLst>
          <pc:docMk/>
          <pc:sldMk cId="3264446170" sldId="264"/>
        </pc:sldMkLst>
        <pc:spChg chg="mod">
          <ac:chgData name="Jaesung Choi" userId="ef26d821-6b7a-4b29-8be9-cacf6510de15" providerId="ADAL" clId="{F5481491-F5E4-4376-A194-7CB9FA63453E}" dt="2021-11-11T17:36:44.074" v="264" actId="403"/>
          <ac:spMkLst>
            <pc:docMk/>
            <pc:sldMk cId="3264446170" sldId="264"/>
            <ac:spMk id="3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31:57.783" v="158" actId="14100"/>
        <pc:sldMkLst>
          <pc:docMk/>
          <pc:sldMk cId="2809331135" sldId="265"/>
        </pc:sldMkLst>
        <pc:spChg chg="mod">
          <ac:chgData name="Jaesung Choi" userId="ef26d821-6b7a-4b29-8be9-cacf6510de15" providerId="ADAL" clId="{F5481491-F5E4-4376-A194-7CB9FA63453E}" dt="2021-11-11T17:31:57.783" v="158" actId="14100"/>
          <ac:spMkLst>
            <pc:docMk/>
            <pc:sldMk cId="2809331135" sldId="265"/>
            <ac:spMk id="3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32:09.478" v="163" actId="14100"/>
        <pc:sldMkLst>
          <pc:docMk/>
          <pc:sldMk cId="334360650" sldId="266"/>
        </pc:sldMkLst>
        <pc:spChg chg="mod">
          <ac:chgData name="Jaesung Choi" userId="ef26d821-6b7a-4b29-8be9-cacf6510de15" providerId="ADAL" clId="{F5481491-F5E4-4376-A194-7CB9FA63453E}" dt="2021-11-11T17:32:09.478" v="163" actId="14100"/>
          <ac:spMkLst>
            <pc:docMk/>
            <pc:sldMk cId="334360650" sldId="266"/>
            <ac:spMk id="3" creationId="{00000000-0000-0000-0000-000000000000}"/>
          </ac:spMkLst>
        </pc:spChg>
        <pc:spChg chg="mod">
          <ac:chgData name="Jaesung Choi" userId="ef26d821-6b7a-4b29-8be9-cacf6510de15" providerId="ADAL" clId="{F5481491-F5E4-4376-A194-7CB9FA63453E}" dt="2021-11-11T17:30:34.423" v="144" actId="948"/>
          <ac:spMkLst>
            <pc:docMk/>
            <pc:sldMk cId="334360650" sldId="266"/>
            <ac:spMk id="16" creationId="{0D8DDDA5-FA18-4F5B-B9AF-64AF131A0D10}"/>
          </ac:spMkLst>
        </pc:spChg>
        <pc:picChg chg="mod">
          <ac:chgData name="Jaesung Choi" userId="ef26d821-6b7a-4b29-8be9-cacf6510de15" providerId="ADAL" clId="{F5481491-F5E4-4376-A194-7CB9FA63453E}" dt="2021-11-11T17:30:45.093" v="149" actId="1035"/>
          <ac:picMkLst>
            <pc:docMk/>
            <pc:sldMk cId="334360650" sldId="266"/>
            <ac:picMk id="7" creationId="{9374087E-58CE-485E-8C23-466B92ED60B2}"/>
          </ac:picMkLst>
        </pc:picChg>
        <pc:picChg chg="mod">
          <ac:chgData name="Jaesung Choi" userId="ef26d821-6b7a-4b29-8be9-cacf6510de15" providerId="ADAL" clId="{F5481491-F5E4-4376-A194-7CB9FA63453E}" dt="2021-11-11T17:30:42.825" v="148" actId="1035"/>
          <ac:picMkLst>
            <pc:docMk/>
            <pc:sldMk cId="334360650" sldId="266"/>
            <ac:picMk id="8" creationId="{2E13101E-A190-41EA-88A2-D3157911F326}"/>
          </ac:picMkLst>
        </pc:picChg>
      </pc:sldChg>
      <pc:sldChg chg="delSp modSp mod">
        <pc:chgData name="Jaesung Choi" userId="ef26d821-6b7a-4b29-8be9-cacf6510de15" providerId="ADAL" clId="{F5481491-F5E4-4376-A194-7CB9FA63453E}" dt="2021-11-11T17:35:23.527" v="260" actId="403"/>
        <pc:sldMkLst>
          <pc:docMk/>
          <pc:sldMk cId="2784077196" sldId="269"/>
        </pc:sldMkLst>
        <pc:spChg chg="del">
          <ac:chgData name="Jaesung Choi" userId="ef26d821-6b7a-4b29-8be9-cacf6510de15" providerId="ADAL" clId="{F5481491-F5E4-4376-A194-7CB9FA63453E}" dt="2021-11-11T17:28:33.837" v="90" actId="478"/>
          <ac:spMkLst>
            <pc:docMk/>
            <pc:sldMk cId="2784077196" sldId="269"/>
            <ac:spMk id="2" creationId="{00000000-0000-0000-0000-000000000000}"/>
          </ac:spMkLst>
        </pc:spChg>
        <pc:spChg chg="mod">
          <ac:chgData name="Jaesung Choi" userId="ef26d821-6b7a-4b29-8be9-cacf6510de15" providerId="ADAL" clId="{F5481491-F5E4-4376-A194-7CB9FA63453E}" dt="2021-11-11T17:35:23.527" v="260" actId="403"/>
          <ac:spMkLst>
            <pc:docMk/>
            <pc:sldMk cId="2784077196" sldId="269"/>
            <ac:spMk id="3" creationId="{00000000-0000-0000-0000-000000000000}"/>
          </ac:spMkLst>
        </pc:spChg>
      </pc:sldChg>
      <pc:sldChg chg="delSp modSp mod">
        <pc:chgData name="Jaesung Choi" userId="ef26d821-6b7a-4b29-8be9-cacf6510de15" providerId="ADAL" clId="{F5481491-F5E4-4376-A194-7CB9FA63453E}" dt="2021-11-11T17:35:32.921" v="261" actId="403"/>
        <pc:sldMkLst>
          <pc:docMk/>
          <pc:sldMk cId="1306848492" sldId="270"/>
        </pc:sldMkLst>
        <pc:spChg chg="del">
          <ac:chgData name="Jaesung Choi" userId="ef26d821-6b7a-4b29-8be9-cacf6510de15" providerId="ADAL" clId="{F5481491-F5E4-4376-A194-7CB9FA63453E}" dt="2021-11-11T17:28:31.216" v="89" actId="478"/>
          <ac:spMkLst>
            <pc:docMk/>
            <pc:sldMk cId="1306848492" sldId="270"/>
            <ac:spMk id="2" creationId="{00000000-0000-0000-0000-000000000000}"/>
          </ac:spMkLst>
        </pc:spChg>
        <pc:spChg chg="mod">
          <ac:chgData name="Jaesung Choi" userId="ef26d821-6b7a-4b29-8be9-cacf6510de15" providerId="ADAL" clId="{F5481491-F5E4-4376-A194-7CB9FA63453E}" dt="2021-11-11T17:35:32.921" v="261" actId="403"/>
          <ac:spMkLst>
            <pc:docMk/>
            <pc:sldMk cId="1306848492" sldId="270"/>
            <ac:spMk id="3" creationId="{00000000-0000-0000-0000-000000000000}"/>
          </ac:spMkLst>
        </pc:spChg>
      </pc:sldChg>
      <pc:sldChg chg="addSp delSp modSp mod">
        <pc:chgData name="Jaesung Choi" userId="ef26d821-6b7a-4b29-8be9-cacf6510de15" providerId="ADAL" clId="{F5481491-F5E4-4376-A194-7CB9FA63453E}" dt="2021-11-11T17:26:58.168" v="65" actId="478"/>
        <pc:sldMkLst>
          <pc:docMk/>
          <pc:sldMk cId="2679330818" sldId="272"/>
        </pc:sldMkLst>
        <pc:spChg chg="del mod">
          <ac:chgData name="Jaesung Choi" userId="ef26d821-6b7a-4b29-8be9-cacf6510de15" providerId="ADAL" clId="{F5481491-F5E4-4376-A194-7CB9FA63453E}" dt="2021-11-11T17:26:51.640" v="63" actId="478"/>
          <ac:spMkLst>
            <pc:docMk/>
            <pc:sldMk cId="2679330818" sldId="272"/>
            <ac:spMk id="3" creationId="{00000000-0000-0000-0000-000000000000}"/>
          </ac:spMkLst>
        </pc:spChg>
        <pc:spChg chg="add del mod">
          <ac:chgData name="Jaesung Choi" userId="ef26d821-6b7a-4b29-8be9-cacf6510de15" providerId="ADAL" clId="{F5481491-F5E4-4376-A194-7CB9FA63453E}" dt="2021-11-11T17:26:58.168" v="65" actId="478"/>
          <ac:spMkLst>
            <pc:docMk/>
            <pc:sldMk cId="2679330818" sldId="272"/>
            <ac:spMk id="10" creationId="{0C10C425-50B6-4C91-A2C4-A53DDBDFCE7C}"/>
          </ac:spMkLst>
        </pc:spChg>
        <pc:spChg chg="add del mod">
          <ac:chgData name="Jaesung Choi" userId="ef26d821-6b7a-4b29-8be9-cacf6510de15" providerId="ADAL" clId="{F5481491-F5E4-4376-A194-7CB9FA63453E}" dt="2021-11-11T17:26:49.066" v="62"/>
          <ac:spMkLst>
            <pc:docMk/>
            <pc:sldMk cId="2679330818" sldId="272"/>
            <ac:spMk id="20" creationId="{F4A31EF7-9684-4886-8A37-0E0B960C9147}"/>
          </ac:spMkLst>
        </pc:spChg>
        <pc:spChg chg="add mod">
          <ac:chgData name="Jaesung Choi" userId="ef26d821-6b7a-4b29-8be9-cacf6510de15" providerId="ADAL" clId="{F5481491-F5E4-4376-A194-7CB9FA63453E}" dt="2021-11-11T17:26:51.969" v="64"/>
          <ac:spMkLst>
            <pc:docMk/>
            <pc:sldMk cId="2679330818" sldId="272"/>
            <ac:spMk id="21" creationId="{6AB8A730-20EC-4343-AC07-F0CCE0E85CFA}"/>
          </ac:spMkLst>
        </pc:spChg>
      </pc:sldChg>
      <pc:sldChg chg="modSp mod">
        <pc:chgData name="Jaesung Choi" userId="ef26d821-6b7a-4b29-8be9-cacf6510de15" providerId="ADAL" clId="{F5481491-F5E4-4376-A194-7CB9FA63453E}" dt="2021-11-11T17:32:02.333" v="160"/>
        <pc:sldMkLst>
          <pc:docMk/>
          <pc:sldMk cId="2772392931" sldId="274"/>
        </pc:sldMkLst>
        <pc:spChg chg="mod">
          <ac:chgData name="Jaesung Choi" userId="ef26d821-6b7a-4b29-8be9-cacf6510de15" providerId="ADAL" clId="{F5481491-F5E4-4376-A194-7CB9FA63453E}" dt="2021-11-11T17:32:02.333" v="160"/>
          <ac:spMkLst>
            <pc:docMk/>
            <pc:sldMk cId="2772392931" sldId="274"/>
            <ac:spMk id="3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37:36.130" v="281" actId="6549"/>
        <pc:sldMkLst>
          <pc:docMk/>
          <pc:sldMk cId="2167245178" sldId="275"/>
        </pc:sldMkLst>
        <pc:spChg chg="mod">
          <ac:chgData name="Jaesung Choi" userId="ef26d821-6b7a-4b29-8be9-cacf6510de15" providerId="ADAL" clId="{F5481491-F5E4-4376-A194-7CB9FA63453E}" dt="2021-11-11T17:37:36.130" v="281" actId="6549"/>
          <ac:spMkLst>
            <pc:docMk/>
            <pc:sldMk cId="2167245178" sldId="275"/>
            <ac:spMk id="3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34:53.755" v="256" actId="2711"/>
        <pc:sldMkLst>
          <pc:docMk/>
          <pc:sldMk cId="1365201133" sldId="276"/>
        </pc:sldMkLst>
        <pc:spChg chg="mod">
          <ac:chgData name="Jaesung Choi" userId="ef26d821-6b7a-4b29-8be9-cacf6510de15" providerId="ADAL" clId="{F5481491-F5E4-4376-A194-7CB9FA63453E}" dt="2021-11-11T17:34:53.755" v="256" actId="2711"/>
          <ac:spMkLst>
            <pc:docMk/>
            <pc:sldMk cId="1365201133" sldId="276"/>
            <ac:spMk id="3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41:41.278" v="603" actId="14100"/>
        <pc:sldMkLst>
          <pc:docMk/>
          <pc:sldMk cId="27817366" sldId="278"/>
        </pc:sldMkLst>
        <pc:spChg chg="mod">
          <ac:chgData name="Jaesung Choi" userId="ef26d821-6b7a-4b29-8be9-cacf6510de15" providerId="ADAL" clId="{F5481491-F5E4-4376-A194-7CB9FA63453E}" dt="2021-11-11T17:41:41.278" v="603" actId="14100"/>
          <ac:spMkLst>
            <pc:docMk/>
            <pc:sldMk cId="27817366" sldId="278"/>
            <ac:spMk id="3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41:46.822" v="607" actId="20577"/>
        <pc:sldMkLst>
          <pc:docMk/>
          <pc:sldMk cId="2253774504" sldId="279"/>
        </pc:sldMkLst>
        <pc:spChg chg="mod">
          <ac:chgData name="Jaesung Choi" userId="ef26d821-6b7a-4b29-8be9-cacf6510de15" providerId="ADAL" clId="{F5481491-F5E4-4376-A194-7CB9FA63453E}" dt="2021-11-11T17:41:46.822" v="607" actId="20577"/>
          <ac:spMkLst>
            <pc:docMk/>
            <pc:sldMk cId="2253774504" sldId="279"/>
            <ac:spMk id="3" creationId="{00000000-0000-0000-0000-000000000000}"/>
          </ac:spMkLst>
        </pc:spChg>
      </pc:sldChg>
      <pc:sldChg chg="delSp modSp mod">
        <pc:chgData name="Jaesung Choi" userId="ef26d821-6b7a-4b29-8be9-cacf6510de15" providerId="ADAL" clId="{F5481491-F5E4-4376-A194-7CB9FA63453E}" dt="2021-11-11T17:35:18.147" v="259" actId="403"/>
        <pc:sldMkLst>
          <pc:docMk/>
          <pc:sldMk cId="525254737" sldId="280"/>
        </pc:sldMkLst>
        <pc:spChg chg="del">
          <ac:chgData name="Jaesung Choi" userId="ef26d821-6b7a-4b29-8be9-cacf6510de15" providerId="ADAL" clId="{F5481491-F5E4-4376-A194-7CB9FA63453E}" dt="2021-11-11T17:28:04.173" v="79" actId="478"/>
          <ac:spMkLst>
            <pc:docMk/>
            <pc:sldMk cId="525254737" sldId="280"/>
            <ac:spMk id="2" creationId="{00000000-0000-0000-0000-000000000000}"/>
          </ac:spMkLst>
        </pc:spChg>
        <pc:spChg chg="mod">
          <ac:chgData name="Jaesung Choi" userId="ef26d821-6b7a-4b29-8be9-cacf6510de15" providerId="ADAL" clId="{F5481491-F5E4-4376-A194-7CB9FA63453E}" dt="2021-11-11T17:35:18.147" v="259" actId="403"/>
          <ac:spMkLst>
            <pc:docMk/>
            <pc:sldMk cId="525254737" sldId="280"/>
            <ac:spMk id="3" creationId="{00000000-0000-0000-0000-000000000000}"/>
          </ac:spMkLst>
        </pc:spChg>
      </pc:sldChg>
      <pc:sldChg chg="delSp modSp mod">
        <pc:chgData name="Jaesung Choi" userId="ef26d821-6b7a-4b29-8be9-cacf6510de15" providerId="ADAL" clId="{F5481491-F5E4-4376-A194-7CB9FA63453E}" dt="2021-11-11T17:46:06.598" v="733"/>
        <pc:sldMkLst>
          <pc:docMk/>
          <pc:sldMk cId="2807484560" sldId="286"/>
        </pc:sldMkLst>
        <pc:spChg chg="del">
          <ac:chgData name="Jaesung Choi" userId="ef26d821-6b7a-4b29-8be9-cacf6510de15" providerId="ADAL" clId="{F5481491-F5E4-4376-A194-7CB9FA63453E}" dt="2021-11-11T17:27:47.010" v="69" actId="478"/>
          <ac:spMkLst>
            <pc:docMk/>
            <pc:sldMk cId="2807484560" sldId="286"/>
            <ac:spMk id="2" creationId="{00000000-0000-0000-0000-000000000000}"/>
          </ac:spMkLst>
        </pc:spChg>
        <pc:spChg chg="mod">
          <ac:chgData name="Jaesung Choi" userId="ef26d821-6b7a-4b29-8be9-cacf6510de15" providerId="ADAL" clId="{F5481491-F5E4-4376-A194-7CB9FA63453E}" dt="2021-11-11T17:35:09.872" v="257" actId="403"/>
          <ac:spMkLst>
            <pc:docMk/>
            <pc:sldMk cId="2807484560" sldId="286"/>
            <ac:spMk id="3" creationId="{00000000-0000-0000-0000-000000000000}"/>
          </ac:spMkLst>
        </pc:spChg>
        <pc:spChg chg="mod">
          <ac:chgData name="Jaesung Choi" userId="ef26d821-6b7a-4b29-8be9-cacf6510de15" providerId="ADAL" clId="{F5481491-F5E4-4376-A194-7CB9FA63453E}" dt="2021-11-11T17:46:06.598" v="733"/>
          <ac:spMkLst>
            <pc:docMk/>
            <pc:sldMk cId="2807484560" sldId="286"/>
            <ac:spMk id="16" creationId="{0D8DDDA5-FA18-4F5B-B9AF-64AF131A0D10}"/>
          </ac:spMkLst>
        </pc:spChg>
      </pc:sldChg>
      <pc:sldChg chg="modSp mod">
        <pc:chgData name="Jaesung Choi" userId="ef26d821-6b7a-4b29-8be9-cacf6510de15" providerId="ADAL" clId="{F5481491-F5E4-4376-A194-7CB9FA63453E}" dt="2021-11-11T17:31:47.703" v="157" actId="403"/>
        <pc:sldMkLst>
          <pc:docMk/>
          <pc:sldMk cId="4201301040" sldId="321"/>
        </pc:sldMkLst>
        <pc:spChg chg="mod">
          <ac:chgData name="Jaesung Choi" userId="ef26d821-6b7a-4b29-8be9-cacf6510de15" providerId="ADAL" clId="{F5481491-F5E4-4376-A194-7CB9FA63453E}" dt="2021-11-11T17:31:47.703" v="157" actId="403"/>
          <ac:spMkLst>
            <pc:docMk/>
            <pc:sldMk cId="4201301040" sldId="321"/>
            <ac:spMk id="4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39:55.298" v="495" actId="1035"/>
        <pc:sldMkLst>
          <pc:docMk/>
          <pc:sldMk cId="1067472914" sldId="433"/>
        </pc:sldMkLst>
        <pc:spChg chg="mod ord">
          <ac:chgData name="Jaesung Choi" userId="ef26d821-6b7a-4b29-8be9-cacf6510de15" providerId="ADAL" clId="{F5481491-F5E4-4376-A194-7CB9FA63453E}" dt="2021-11-11T17:37:53.999" v="302" actId="6549"/>
          <ac:spMkLst>
            <pc:docMk/>
            <pc:sldMk cId="1067472914" sldId="433"/>
            <ac:spMk id="6" creationId="{E26A5622-F38C-4036-B815-A7969440CD5D}"/>
          </ac:spMkLst>
        </pc:spChg>
        <pc:spChg chg="mod">
          <ac:chgData name="Jaesung Choi" userId="ef26d821-6b7a-4b29-8be9-cacf6510de15" providerId="ADAL" clId="{F5481491-F5E4-4376-A194-7CB9FA63453E}" dt="2021-11-11T17:39:41.214" v="486" actId="1035"/>
          <ac:spMkLst>
            <pc:docMk/>
            <pc:sldMk cId="1067472914" sldId="433"/>
            <ac:spMk id="7" creationId="{200E984D-4D2D-49E3-B83D-E82C2D3B7077}"/>
          </ac:spMkLst>
        </pc:spChg>
        <pc:spChg chg="mod">
          <ac:chgData name="Jaesung Choi" userId="ef26d821-6b7a-4b29-8be9-cacf6510de15" providerId="ADAL" clId="{F5481491-F5E4-4376-A194-7CB9FA63453E}" dt="2021-11-11T17:39:55.298" v="495" actId="1035"/>
          <ac:spMkLst>
            <pc:docMk/>
            <pc:sldMk cId="1067472914" sldId="433"/>
            <ac:spMk id="8" creationId="{B8E51ADA-B461-41D7-83B3-24DD852E284D}"/>
          </ac:spMkLst>
        </pc:spChg>
      </pc:sldChg>
      <pc:sldChg chg="addSp delSp modSp mod ord modNotesTx">
        <pc:chgData name="Jaesung Choi" userId="ef26d821-6b7a-4b29-8be9-cacf6510de15" providerId="ADAL" clId="{F5481491-F5E4-4376-A194-7CB9FA63453E}" dt="2021-11-11T17:46:35.637" v="742" actId="1036"/>
        <pc:sldMkLst>
          <pc:docMk/>
          <pc:sldMk cId="1245038827" sldId="542"/>
        </pc:sldMkLst>
        <pc:spChg chg="mod">
          <ac:chgData name="Jaesung Choi" userId="ef26d821-6b7a-4b29-8be9-cacf6510de15" providerId="ADAL" clId="{F5481491-F5E4-4376-A194-7CB9FA63453E}" dt="2021-11-11T17:45:36.222" v="724" actId="1036"/>
          <ac:spMkLst>
            <pc:docMk/>
            <pc:sldMk cId="1245038827" sldId="542"/>
            <ac:spMk id="2" creationId="{00000000-0000-0000-0000-000000000000}"/>
          </ac:spMkLst>
        </pc:spChg>
        <pc:spChg chg="mod">
          <ac:chgData name="Jaesung Choi" userId="ef26d821-6b7a-4b29-8be9-cacf6510de15" providerId="ADAL" clId="{F5481491-F5E4-4376-A194-7CB9FA63453E}" dt="2021-11-11T17:43:08.453" v="695" actId="20577"/>
          <ac:spMkLst>
            <pc:docMk/>
            <pc:sldMk cId="1245038827" sldId="542"/>
            <ac:spMk id="4" creationId="{00000000-0000-0000-0000-000000000000}"/>
          </ac:spMkLst>
        </pc:spChg>
        <pc:spChg chg="add del mod">
          <ac:chgData name="Jaesung Choi" userId="ef26d821-6b7a-4b29-8be9-cacf6510de15" providerId="ADAL" clId="{F5481491-F5E4-4376-A194-7CB9FA63453E}" dt="2021-11-11T17:43:48.823" v="699"/>
          <ac:spMkLst>
            <pc:docMk/>
            <pc:sldMk cId="1245038827" sldId="542"/>
            <ac:spMk id="5" creationId="{4E4B883F-7DE8-40C4-92D1-7EFCF71554A3}"/>
          </ac:spMkLst>
        </pc:spChg>
        <pc:spChg chg="add mod">
          <ac:chgData name="Jaesung Choi" userId="ef26d821-6b7a-4b29-8be9-cacf6510de15" providerId="ADAL" clId="{F5481491-F5E4-4376-A194-7CB9FA63453E}" dt="2021-11-11T17:46:30.389" v="739" actId="1035"/>
          <ac:spMkLst>
            <pc:docMk/>
            <pc:sldMk cId="1245038827" sldId="542"/>
            <ac:spMk id="6" creationId="{32370F16-89BA-454A-BC67-1F9C37A65532}"/>
          </ac:spMkLst>
        </pc:spChg>
        <pc:picChg chg="mod">
          <ac:chgData name="Jaesung Choi" userId="ef26d821-6b7a-4b29-8be9-cacf6510de15" providerId="ADAL" clId="{F5481491-F5E4-4376-A194-7CB9FA63453E}" dt="2021-11-11T17:46:35.637" v="742" actId="1036"/>
          <ac:picMkLst>
            <pc:docMk/>
            <pc:sldMk cId="1245038827" sldId="542"/>
            <ac:picMk id="3" creationId="{00000000-0000-0000-0000-000000000000}"/>
          </ac:picMkLst>
        </pc:picChg>
      </pc:sldChg>
      <pc:sldChg chg="modSp mod">
        <pc:chgData name="Jaesung Choi" userId="ef26d821-6b7a-4b29-8be9-cacf6510de15" providerId="ADAL" clId="{F5481491-F5E4-4376-A194-7CB9FA63453E}" dt="2021-11-11T17:33:54.306" v="215" actId="403"/>
        <pc:sldMkLst>
          <pc:docMk/>
          <pc:sldMk cId="478398716" sldId="569"/>
        </pc:sldMkLst>
        <pc:spChg chg="mod">
          <ac:chgData name="Jaesung Choi" userId="ef26d821-6b7a-4b29-8be9-cacf6510de15" providerId="ADAL" clId="{F5481491-F5E4-4376-A194-7CB9FA63453E}" dt="2021-11-11T17:33:54.306" v="215" actId="403"/>
          <ac:spMkLst>
            <pc:docMk/>
            <pc:sldMk cId="478398716" sldId="569"/>
            <ac:spMk id="2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34:03.156" v="218" actId="403"/>
        <pc:sldMkLst>
          <pc:docMk/>
          <pc:sldMk cId="1928311325" sldId="570"/>
        </pc:sldMkLst>
        <pc:spChg chg="mod">
          <ac:chgData name="Jaesung Choi" userId="ef26d821-6b7a-4b29-8be9-cacf6510de15" providerId="ADAL" clId="{F5481491-F5E4-4376-A194-7CB9FA63453E}" dt="2021-11-11T17:34:03.156" v="218" actId="403"/>
          <ac:spMkLst>
            <pc:docMk/>
            <pc:sldMk cId="1928311325" sldId="570"/>
            <ac:spMk id="2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40:25.735" v="500" actId="1035"/>
        <pc:sldMkLst>
          <pc:docMk/>
          <pc:sldMk cId="2127673869" sldId="571"/>
        </pc:sldMkLst>
        <pc:spChg chg="mod">
          <ac:chgData name="Jaesung Choi" userId="ef26d821-6b7a-4b29-8be9-cacf6510de15" providerId="ADAL" clId="{F5481491-F5E4-4376-A194-7CB9FA63453E}" dt="2021-11-11T17:40:19.352" v="497" actId="1036"/>
          <ac:spMkLst>
            <pc:docMk/>
            <pc:sldMk cId="2127673869" sldId="571"/>
            <ac:spMk id="3" creationId="{00000000-0000-0000-0000-000000000000}"/>
          </ac:spMkLst>
        </pc:spChg>
        <pc:spChg chg="mod">
          <ac:chgData name="Jaesung Choi" userId="ef26d821-6b7a-4b29-8be9-cacf6510de15" providerId="ADAL" clId="{F5481491-F5E4-4376-A194-7CB9FA63453E}" dt="2021-11-11T17:34:10.547" v="220" actId="27636"/>
          <ac:spMkLst>
            <pc:docMk/>
            <pc:sldMk cId="2127673869" sldId="571"/>
            <ac:spMk id="5" creationId="{D411F24F-F290-4B05-A60A-C32060B7090B}"/>
          </ac:spMkLst>
        </pc:spChg>
        <pc:spChg chg="mod">
          <ac:chgData name="Jaesung Choi" userId="ef26d821-6b7a-4b29-8be9-cacf6510de15" providerId="ADAL" clId="{F5481491-F5E4-4376-A194-7CB9FA63453E}" dt="2021-11-11T17:40:25.735" v="500" actId="1035"/>
          <ac:spMkLst>
            <pc:docMk/>
            <pc:sldMk cId="2127673869" sldId="571"/>
            <ac:spMk id="8" creationId="{CF2245AD-0FB8-4EBC-8FC3-F813C790F5F0}"/>
          </ac:spMkLst>
        </pc:spChg>
      </pc:sldChg>
      <pc:sldChg chg="modSp mod">
        <pc:chgData name="Jaesung Choi" userId="ef26d821-6b7a-4b29-8be9-cacf6510de15" providerId="ADAL" clId="{F5481491-F5E4-4376-A194-7CB9FA63453E}" dt="2021-11-11T17:32:49.819" v="184"/>
        <pc:sldMkLst>
          <pc:docMk/>
          <pc:sldMk cId="4211505387" sldId="600"/>
        </pc:sldMkLst>
        <pc:spChg chg="mod">
          <ac:chgData name="Jaesung Choi" userId="ef26d821-6b7a-4b29-8be9-cacf6510de15" providerId="ADAL" clId="{F5481491-F5E4-4376-A194-7CB9FA63453E}" dt="2021-11-11T17:32:49.819" v="184"/>
          <ac:spMkLst>
            <pc:docMk/>
            <pc:sldMk cId="4211505387" sldId="600"/>
            <ac:spMk id="7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33:31.715" v="208" actId="139"/>
        <pc:sldMkLst>
          <pc:docMk/>
          <pc:sldMk cId="1513481252" sldId="605"/>
        </pc:sldMkLst>
        <pc:spChg chg="mod">
          <ac:chgData name="Jaesung Choi" userId="ef26d821-6b7a-4b29-8be9-cacf6510de15" providerId="ADAL" clId="{F5481491-F5E4-4376-A194-7CB9FA63453E}" dt="2021-11-11T17:33:31.715" v="208" actId="139"/>
          <ac:spMkLst>
            <pc:docMk/>
            <pc:sldMk cId="1513481252" sldId="605"/>
            <ac:spMk id="7" creationId="{00000000-0000-0000-0000-000000000000}"/>
          </ac:spMkLst>
        </pc:spChg>
      </pc:sldChg>
      <pc:sldChg chg="modSp mod">
        <pc:chgData name="Jaesung Choi" userId="ef26d821-6b7a-4b29-8be9-cacf6510de15" providerId="ADAL" clId="{F5481491-F5E4-4376-A194-7CB9FA63453E}" dt="2021-11-11T17:33:42.713" v="212" actId="14100"/>
        <pc:sldMkLst>
          <pc:docMk/>
          <pc:sldMk cId="3883826832" sldId="606"/>
        </pc:sldMkLst>
        <pc:spChg chg="mod">
          <ac:chgData name="Jaesung Choi" userId="ef26d821-6b7a-4b29-8be9-cacf6510de15" providerId="ADAL" clId="{F5481491-F5E4-4376-A194-7CB9FA63453E}" dt="2021-11-11T17:33:42.713" v="212" actId="14100"/>
          <ac:spMkLst>
            <pc:docMk/>
            <pc:sldMk cId="3883826832" sldId="606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748088" cy="325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899025" y="0"/>
            <a:ext cx="3748088" cy="325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6F4E4258-B68B-4BB3-8AA1-06FCF637E23C}" type="datetimeFigureOut">
              <a:rPr lang="ko-KR" altLang="en-US" smtClean="0"/>
              <a:pPr/>
              <a:t>2021-11-12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63850" y="811213"/>
            <a:ext cx="2921000" cy="2190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65188" y="3122613"/>
            <a:ext cx="6918325" cy="25558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164263"/>
            <a:ext cx="3748088" cy="3254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899025" y="6164263"/>
            <a:ext cx="3748088" cy="3254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3FF39A7-4BED-4292-81E1-4B5C34C3B2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19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7/08/18/upshot/evidence-of-a-toxic-environment-for-women-in-economics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2" indent="180000" fontAlgn="base">
              <a:buFont typeface="+mj-lt"/>
              <a:buAutoNum type="arabicPeriod"/>
            </a:pPr>
            <a:r>
              <a:rPr lang="en-US" altLang="ko-KR" sz="1200">
                <a:latin typeface="Tahoma" pitchFamily="34" charset="0"/>
                <a:ea typeface="Tahoma" pitchFamily="34" charset="0"/>
                <a:cs typeface="Tahoma" pitchFamily="34" charset="0"/>
              </a:rPr>
              <a:t> To create </a:t>
            </a:r>
            <a:r>
              <a:rPr lang="en-US" altLang="ko-KR" sz="1200" b="1">
                <a:latin typeface="Tahoma" pitchFamily="34" charset="0"/>
                <a:ea typeface="Tahoma" pitchFamily="34" charset="0"/>
                <a:cs typeface="Tahoma" pitchFamily="34" charset="0"/>
              </a:rPr>
              <a:t>statistics on aggregate economic activity </a:t>
            </a:r>
            <a:r>
              <a:rPr lang="en-US" altLang="ko-KR" sz="1200">
                <a:latin typeface="Tahoma" pitchFamily="34" charset="0"/>
                <a:ea typeface="Tahoma" pitchFamily="34" charset="0"/>
                <a:cs typeface="Tahoma" pitchFamily="34" charset="0"/>
              </a:rPr>
              <a:t>that can be used to track the economy or as inputs to other research</a:t>
            </a:r>
          </a:p>
          <a:p>
            <a:pPr marL="457200" lvl="2" indent="180000" fontAlgn="base">
              <a:buFont typeface="+mj-lt"/>
              <a:buAutoNum type="arabicPeriod"/>
            </a:pPr>
            <a:endParaRPr lang="en-US" altLang="ko-KR" sz="80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2" indent="180000" fontAlgn="base">
              <a:buFont typeface="+mj-lt"/>
              <a:buAutoNum type="arabicPeriod"/>
            </a:pPr>
            <a:r>
              <a:rPr lang="en-US" altLang="ko-KR" sz="1200">
                <a:latin typeface="Tahoma" pitchFamily="34" charset="0"/>
                <a:ea typeface="Tahoma" pitchFamily="34" charset="0"/>
                <a:cs typeface="Tahoma" pitchFamily="34" charset="0"/>
              </a:rPr>
              <a:t> To allow researchers to </a:t>
            </a:r>
            <a:r>
              <a:rPr lang="en-US" altLang="ko-KR" sz="1200" b="1">
                <a:latin typeface="Tahoma" pitchFamily="34" charset="0"/>
                <a:ea typeface="Tahoma" pitchFamily="34" charset="0"/>
                <a:cs typeface="Tahoma" pitchFamily="34" charset="0"/>
              </a:rPr>
              <a:t>look “inside” specific firms or markets </a:t>
            </a:r>
            <a:r>
              <a:rPr lang="en-US" altLang="ko-KR" sz="1200">
                <a:latin typeface="Tahoma" pitchFamily="34" charset="0"/>
                <a:ea typeface="Tahoma" pitchFamily="34" charset="0"/>
                <a:cs typeface="Tahoma" pitchFamily="34" charset="0"/>
              </a:rPr>
              <a:t>to study employee or consumer behavior or the operation of different industries</a:t>
            </a:r>
            <a:endParaRPr lang="en-US" altLang="ko-KR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1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6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5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“Evidence of a Toxic Environment for Women in Economics” </a:t>
            </a:r>
            <a:b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(Aug. 18, 2017, NY Times)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39A7-4BED-4292-81E1-4B5C34C3B23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0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1999" y="838200"/>
            <a:ext cx="7124700" cy="0"/>
          </a:xfrm>
          <a:custGeom>
            <a:avLst/>
            <a:gdLst/>
            <a:ahLst/>
            <a:cxnLst/>
            <a:rect l="l" t="t" r="r" b="b"/>
            <a:pathLst>
              <a:path w="7124700">
                <a:moveTo>
                  <a:pt x="0" y="0"/>
                </a:moveTo>
                <a:lnTo>
                  <a:pt x="7124699" y="0"/>
                </a:lnTo>
              </a:path>
            </a:pathLst>
          </a:custGeom>
          <a:ln w="19049">
            <a:solidFill>
              <a:srgbClr val="D1D6D9"/>
            </a:solidFill>
          </a:ln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9299" y="377825"/>
            <a:ext cx="715645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나눔스퀘어" panose="020B0600000101010101" pitchFamily="50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98257" y="3634232"/>
            <a:ext cx="6058535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NanumMyeongjo"/>
                <a:cs typeface="NanumMyeongjo"/>
              </a:defRPr>
            </a:lvl1pPr>
          </a:lstStyle>
          <a:p>
            <a:pPr marL="38100">
              <a:lnSpc>
                <a:spcPts val="1780"/>
              </a:lnSpc>
            </a:pPr>
            <a:fld id="{81D60167-4931-47E6-BA6A-407CBD079E47}" type="slidenum"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 marL="38100">
                <a:lnSpc>
                  <a:spcPts val="1780"/>
                </a:lnSpc>
              </a:pPr>
              <a:t>‹#›</a:t>
            </a:fld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pc="-9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나눔스퀘어" panose="020B0600000101010101" pitchFamily="50" charset="-127"/>
                <a:cs typeface="나눔스퀘어" panose="020B0600000101010101" pitchFamily="50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NanumMyeongjo"/>
                <a:cs typeface="NanumMyeongjo"/>
              </a:defRPr>
            </a:lvl1pPr>
          </a:lstStyle>
          <a:p>
            <a:pPr marL="38100">
              <a:lnSpc>
                <a:spcPts val="1780"/>
              </a:lnSpc>
            </a:pPr>
            <a:fld id="{81D60167-4931-47E6-BA6A-407CBD079E47}" type="slidenum"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 marL="38100">
                <a:lnSpc>
                  <a:spcPts val="1780"/>
                </a:lnSpc>
              </a:pPr>
              <a:t>‹#›</a:t>
            </a:fld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pc="-9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8648700" cy="6486525"/>
          </a:xfrm>
          <a:custGeom>
            <a:avLst/>
            <a:gdLst/>
            <a:ahLst/>
            <a:cxnLst/>
            <a:rect l="l" t="t" r="r" b="b"/>
            <a:pathLst>
              <a:path w="8648700" h="6486525">
                <a:moveTo>
                  <a:pt x="0" y="0"/>
                </a:moveTo>
                <a:lnTo>
                  <a:pt x="8648699" y="0"/>
                </a:lnTo>
                <a:lnTo>
                  <a:pt x="864869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005DB8"/>
          </a:solid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61999" y="1052512"/>
            <a:ext cx="7124700" cy="0"/>
          </a:xfrm>
          <a:custGeom>
            <a:avLst/>
            <a:gdLst/>
            <a:ahLst/>
            <a:cxnLst/>
            <a:rect l="l" t="t" r="r" b="b"/>
            <a:pathLst>
              <a:path w="7124700">
                <a:moveTo>
                  <a:pt x="0" y="0"/>
                </a:moveTo>
                <a:lnTo>
                  <a:pt x="7124699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나눔스퀘어" panose="020B0600000101010101" pitchFamily="50" charset="-127"/>
                <a:cs typeface="나눔스퀘어" panose="020B0600000101010101" pitchFamily="50" charset="-12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457350" y="1492631"/>
            <a:ext cx="37649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NanumMyeongjo"/>
                <a:cs typeface="NanumMyeongjo"/>
              </a:defRPr>
            </a:lvl1pPr>
          </a:lstStyle>
          <a:p>
            <a:pPr marL="38100">
              <a:lnSpc>
                <a:spcPts val="1780"/>
              </a:lnSpc>
            </a:pPr>
            <a:fld id="{81D60167-4931-47E6-BA6A-407CBD079E47}" type="slidenum"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 marL="38100">
                <a:lnSpc>
                  <a:spcPts val="1780"/>
                </a:lnSpc>
              </a:pPr>
              <a:t>‹#›</a:t>
            </a:fld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pc="-9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bg1"/>
                </a:solidFill>
                <a:latin typeface="나눔스퀘어" panose="020B0600000101010101" pitchFamily="50" charset="-127"/>
                <a:cs typeface="나눔스퀘어" panose="020B0600000101010101" pitchFamily="50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NanumMyeongjo"/>
                <a:cs typeface="NanumMyeongjo"/>
              </a:defRPr>
            </a:lvl1pPr>
          </a:lstStyle>
          <a:p>
            <a:pPr marL="38100">
              <a:lnSpc>
                <a:spcPts val="1780"/>
              </a:lnSpc>
            </a:pPr>
            <a:fld id="{81D60167-4931-47E6-BA6A-407CBD079E47}" type="slidenum"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 marL="38100">
                <a:lnSpc>
                  <a:spcPts val="1780"/>
                </a:lnSpc>
              </a:pPr>
              <a:t>‹#›</a:t>
            </a:fld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pc="-9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505449" y="361949"/>
            <a:ext cx="28575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761999" y="4462462"/>
            <a:ext cx="7124700" cy="0"/>
          </a:xfrm>
          <a:custGeom>
            <a:avLst/>
            <a:gdLst/>
            <a:ahLst/>
            <a:cxnLst/>
            <a:rect l="l" t="t" r="r" b="b"/>
            <a:pathLst>
              <a:path w="7124700">
                <a:moveTo>
                  <a:pt x="0" y="0"/>
                </a:moveTo>
                <a:lnTo>
                  <a:pt x="7124699" y="0"/>
                </a:lnTo>
              </a:path>
            </a:pathLst>
          </a:custGeom>
          <a:ln w="95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NanumMyeongjo"/>
                <a:cs typeface="NanumMyeongjo"/>
              </a:defRPr>
            </a:lvl1pPr>
          </a:lstStyle>
          <a:p>
            <a:pPr marL="38100">
              <a:lnSpc>
                <a:spcPts val="1780"/>
              </a:lnSpc>
            </a:pPr>
            <a:fld id="{81D60167-4931-47E6-BA6A-407CBD079E47}" type="slidenum"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 marL="38100">
                <a:lnSpc>
                  <a:spcPts val="1780"/>
                </a:lnSpc>
              </a:pPr>
              <a:t>‹#›</a:t>
            </a:fld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pc="-9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952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8648700" cy="6486525"/>
          </a:xfrm>
          <a:custGeom>
            <a:avLst/>
            <a:gdLst/>
            <a:ahLst/>
            <a:cxnLst/>
            <a:rect l="l" t="t" r="r" b="b"/>
            <a:pathLst>
              <a:path w="8648700" h="6486525">
                <a:moveTo>
                  <a:pt x="0" y="0"/>
                </a:moveTo>
                <a:lnTo>
                  <a:pt x="8648699" y="0"/>
                </a:lnTo>
                <a:lnTo>
                  <a:pt x="864869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005DB8"/>
          </a:solid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9299" y="1778000"/>
            <a:ext cx="715645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bg1"/>
                </a:solidFill>
                <a:latin typeface="NanumGothic"/>
                <a:cs typeface="Nanum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2752" y="1492631"/>
            <a:ext cx="778954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42717" y="6035421"/>
            <a:ext cx="27696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32752" y="6035421"/>
            <a:ext cx="19906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18561" y="6127129"/>
            <a:ext cx="45275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NanumMyeongjo"/>
                <a:cs typeface="NanumMyeongjo"/>
              </a:defRPr>
            </a:lvl1pPr>
          </a:lstStyle>
          <a:p>
            <a:pPr marL="38100">
              <a:lnSpc>
                <a:spcPts val="1780"/>
              </a:lnSpc>
            </a:pPr>
            <a:fld id="{81D60167-4931-47E6-BA6A-407CBD079E47}" type="slidenum"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 marL="38100">
                <a:lnSpc>
                  <a:spcPts val="1780"/>
                </a:lnSpc>
              </a:pPr>
              <a:t>‹#›</a:t>
            </a:fld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pc="-9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나눔스퀘어" panose="020B0600000101010101" pitchFamily="50" charset="-127"/>
          <a:ea typeface="+mj-ea"/>
          <a:cs typeface="+mj-cs"/>
        </a:defRPr>
      </a:lvl1pPr>
    </p:titleStyle>
    <p:bodyStyle>
      <a:lvl1pPr marL="0">
        <a:defRPr>
          <a:latin typeface="Tahoma" panose="020B0604030504040204" pitchFamily="34" charset="0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bDOzfXCxe-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view/jaesung/recommendation/interesting-articl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cyuncertainty.com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iec.kdi.re.kr/issue/epuList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cos.bok.or.kr/nsi/NSICtl.j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hyperlink" Target="https://book.naver.com/bookdb/book_detail.nhn?bid=1637403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hyperlink" Target="https://book.naver.com/bookdb/book_detail.nhn?bid=1157532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aesungc.github.io/blog/Morning_Letter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hyperlink" Target="http://m.godow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aesungc.github.io/blog/Morning_Letter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news.naver.com/main/ranking/popularDay.nhn?mid=etc&amp;sid1=111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esungc.github.io/blog/Morning_Letter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kossda.methods.snu.ac.kr/detail.php?number=15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google.com/url?q=https://www.aeaweb.org/articles?id%3D10.1257/pandp.20181101&amp;sa=D&amp;sntz=1&amp;usg=AFQjCNFH9J2bE8yfSgXvwpoXZ5D860-xag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github.com/nealjean/predicting-povert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.png"/><Relationship Id="rId2" Type="http://schemas.openxmlformats.org/officeDocument/2006/relationships/hyperlink" Target="https://www.facebook.com/groups/krstudy/permalink/1683450701829195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r-bloggers.com/2021/07/r-is-for-research-python-is-for-production-2/?fbclid=IwAR1UltmYSfj7fSHefXb8jViBX5jHITkHa1ErXhtpOyvIdKOpRJU7ipC429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ciencedirect.com/science/article/pii/S027795361500206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mag.org/content/346/6210/1243089.fu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2950" y="3664476"/>
            <a:ext cx="7162800" cy="25521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4000" b="1" spc="15" dirty="0"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사회과학 연구자의 </a:t>
            </a:r>
            <a:r>
              <a:rPr lang="en-US" altLang="ko-KR" sz="4000" b="1" spc="15" dirty="0"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R </a:t>
            </a:r>
            <a:r>
              <a:rPr lang="ko-KR" altLang="en-US" sz="4000" b="1" spc="15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동행기</a:t>
            </a:r>
            <a:endParaRPr sz="4000" dirty="0">
              <a:latin typeface="나눔스퀘어" panose="020B0600000101010101" pitchFamily="50" charset="-127"/>
              <a:ea typeface="나눔스퀘어" panose="020B0600000101010101" pitchFamily="50" charset="-127"/>
              <a:cs typeface="NanumGothic"/>
            </a:endParaRPr>
          </a:p>
          <a:p>
            <a:pPr marL="12700">
              <a:lnSpc>
                <a:spcPct val="100000"/>
              </a:lnSpc>
            </a:pPr>
            <a:endParaRPr sz="2800" dirty="0">
              <a:latin typeface="나눔스퀘어" panose="020B0600000101010101" pitchFamily="50" charset="-127"/>
              <a:ea typeface="나눔스퀘어" panose="020B0600000101010101" pitchFamily="50" charset="-127"/>
              <a:cs typeface="NanumGothic"/>
            </a:endParaRPr>
          </a:p>
          <a:p>
            <a:pPr marL="12700" marR="1370965">
              <a:lnSpc>
                <a:spcPct val="165500"/>
              </a:lnSpc>
              <a:spcBef>
                <a:spcPts val="300"/>
              </a:spcBef>
            </a:pPr>
            <a:r>
              <a:rPr lang="ko-KR" altLang="en-US" sz="2800" b="1" spc="15" dirty="0">
                <a:solidFill>
                  <a:srgbClr val="005DB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발표자</a:t>
            </a:r>
            <a:r>
              <a:rPr sz="2800" b="1" spc="15" dirty="0">
                <a:solidFill>
                  <a:srgbClr val="005DB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: </a:t>
            </a:r>
            <a:r>
              <a:rPr lang="ko-KR" altLang="en-US" sz="2800" b="1" spc="20" dirty="0">
                <a:solidFill>
                  <a:srgbClr val="005DB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최재성 </a:t>
            </a:r>
            <a:r>
              <a:rPr lang="en-US" altLang="ko-KR" sz="2800" b="1" spc="20" dirty="0">
                <a:solidFill>
                  <a:srgbClr val="005DB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(</a:t>
            </a:r>
            <a:r>
              <a:rPr lang="ko-KR" altLang="en-US" sz="2800" b="1" spc="20" dirty="0">
                <a:solidFill>
                  <a:srgbClr val="005DB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성균관대학교 경제대학</a:t>
            </a:r>
            <a:r>
              <a:rPr lang="en-US" altLang="ko-KR" sz="2800" b="1" spc="20" dirty="0">
                <a:solidFill>
                  <a:srgbClr val="005DB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)</a:t>
            </a:r>
          </a:p>
          <a:p>
            <a:pPr marL="12700" marR="1370965">
              <a:lnSpc>
                <a:spcPct val="165500"/>
              </a:lnSpc>
              <a:spcBef>
                <a:spcPts val="300"/>
              </a:spcBef>
            </a:pPr>
            <a:r>
              <a:rPr lang="en-US" altLang="ko-KR" sz="2800" b="1" spc="20" dirty="0">
                <a:solidFill>
                  <a:srgbClr val="005DB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20</a:t>
            </a:r>
            <a:r>
              <a:rPr sz="2800" b="1" spc="10" dirty="0">
                <a:solidFill>
                  <a:srgbClr val="005DB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Gothic"/>
              </a:rPr>
              <a:t>21-11-19</a:t>
            </a:r>
            <a:endParaRPr sz="2800" dirty="0">
              <a:latin typeface="나눔스퀘어" panose="020B0600000101010101" pitchFamily="50" charset="-127"/>
              <a:ea typeface="나눔스퀘어" panose="020B0600000101010101" pitchFamily="50" charset="-127"/>
              <a:cs typeface="Nanum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630" y="196850"/>
            <a:ext cx="8072120" cy="576580"/>
          </a:xfrm>
          <a:prstGeom prst="rect">
            <a:avLst/>
          </a:prstGeom>
        </p:spPr>
        <p:txBody>
          <a:bodyPr vert="horz" lIns="86487" tIns="43244" rIns="86487" bIns="43244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cs typeface="Tahoma" pitchFamily="34" charset="0"/>
              </a:rPr>
              <a:t>Studies using Web-based Data</a:t>
            </a:r>
            <a:endParaRPr lang="ko-KR" altLang="en-US" sz="32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2885" y="958850"/>
            <a:ext cx="8216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Racial discrimination in the sharing economy: Evidence from a field experiment (Edelman et al., 2017)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15" y="2082151"/>
            <a:ext cx="3545335" cy="2458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218" y="2025650"/>
            <a:ext cx="4573909" cy="288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“… created 20 Airbnb accounts, identical in all respects </a:t>
            </a:r>
            <a:r>
              <a:rPr lang="en-US" altLang="ko-KR" sz="1513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except for guest names</a:t>
            </a:r>
            <a:r>
              <a:rPr lang="en-US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br>
              <a:rPr lang="en-US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names included ten that are </a:t>
            </a:r>
            <a:r>
              <a:rPr lang="en-US" altLang="ko-KR" sz="1513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distinctively African American</a:t>
            </a:r>
            <a:r>
              <a:rPr lang="en-US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ten </a:t>
            </a:r>
            <a:r>
              <a:rPr lang="en-US" altLang="ko-KR" sz="1513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distinctively white names</a:t>
            </a:r>
            <a:r>
              <a:rPr lang="en-US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divided into five male and five female names within each </a:t>
            </a:r>
            <a:r>
              <a:rPr lang="en-GB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group.”</a:t>
            </a:r>
          </a:p>
          <a:p>
            <a:endParaRPr lang="en-US" altLang="ko-KR" sz="151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“… sent roughly </a:t>
            </a:r>
            <a:r>
              <a:rPr lang="en-US" altLang="ko-KR" sz="1513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6,400 messages</a:t>
            </a:r>
            <a:r>
              <a:rPr lang="en-US" altLang="ko-KR" sz="15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hosts … inquired about availability during a specific weekend in September.”</a:t>
            </a:r>
          </a:p>
          <a:p>
            <a:endParaRPr lang="en-US" altLang="ko-KR" sz="151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88CC4-6771-420A-885F-809372BEA3BA}"/>
              </a:ext>
            </a:extLst>
          </p:cNvPr>
          <p:cNvSpPr txBox="1"/>
          <p:nvPr/>
        </p:nvSpPr>
        <p:spPr>
          <a:xfrm>
            <a:off x="590550" y="514985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48DFC-A4AC-4C27-BDA9-5A6FDF65EA91}"/>
              </a:ext>
            </a:extLst>
          </p:cNvPr>
          <p:cNvSpPr txBox="1"/>
          <p:nvPr/>
        </p:nvSpPr>
        <p:spPr>
          <a:xfrm>
            <a:off x="560533" y="4845050"/>
            <a:ext cx="7527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“We </a:t>
            </a: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collected all data using scrapers we built for this purpose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We sent inquiries to Airbnb hosts using </a:t>
            </a: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browser automation tools 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built for this purpose.”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4EBE0-BF2B-417D-8E89-08C4D10D6B5A}"/>
              </a:ext>
            </a:extLst>
          </p:cNvPr>
          <p:cNvSpPr txBox="1"/>
          <p:nvPr/>
        </p:nvSpPr>
        <p:spPr>
          <a:xfrm>
            <a:off x="2876550" y="6064250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추가 흥미로운 논문들은 여기서 확인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  <a:hlinkClick r:id="rId4"/>
              </a:rPr>
              <a:t>Link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" y="273050"/>
            <a:ext cx="6496051" cy="5065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l" rtl="0" fontAlgn="base" latinLnBrk="1">
              <a:lnSpc>
                <a:spcPct val="110000"/>
              </a:lnSpc>
              <a:spcBef>
                <a:spcPct val="0"/>
              </a:spcBef>
            </a:pPr>
            <a:r>
              <a:rPr lang="en-US" altLang="ko-KR" sz="3200" kern="1200" spc="-1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Baker et al. (QJE 2016) - EPU</a:t>
            </a: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DDA5-FA18-4F5B-B9AF-64AF131A0D10}"/>
              </a:ext>
            </a:extLst>
          </p:cNvPr>
          <p:cNvSpPr txBox="1"/>
          <p:nvPr/>
        </p:nvSpPr>
        <p:spPr>
          <a:xfrm>
            <a:off x="514350" y="882650"/>
            <a:ext cx="7543800" cy="179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Assemble the full texts of </a:t>
            </a:r>
            <a:r>
              <a:rPr lang="en-US" altLang="ko-KR" u="sng" dirty="0">
                <a:latin typeface="Tahoma" pitchFamily="34" charset="0"/>
                <a:ea typeface="Tahoma" pitchFamily="34" charset="0"/>
                <a:cs typeface="Tahoma" pitchFamily="34" charset="0"/>
              </a:rPr>
              <a:t>10 leading newspapers </a:t>
            </a: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to construct a daily index of economic policy uncertainty: </a:t>
            </a:r>
            <a:b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altLang="ko-KR" b="1" dirty="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Economic Policy Uncertainty Index</a:t>
            </a:r>
            <a:endParaRPr lang="en-US" altLang="ko-KR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42950" lvl="1" indent="-285750" fontAlgn="base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Important for understanding firm investment decisions and macroeconomic activity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ED4742-B458-4EA9-BF3E-A30BFFEEB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50" y="2848795"/>
            <a:ext cx="4320000" cy="34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835" y="267457"/>
            <a:ext cx="5327651" cy="5295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l" rtl="0" fontAlgn="base" latinLnBrk="1">
              <a:lnSpc>
                <a:spcPct val="110000"/>
              </a:lnSpc>
              <a:spcBef>
                <a:spcPct val="0"/>
              </a:spcBef>
            </a:pPr>
            <a:r>
              <a:rPr lang="en-US" altLang="ko-KR" sz="3200" kern="1200" spc="-1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EPU </a:t>
            </a:r>
            <a:r>
              <a:rPr lang="ko-KR" altLang="en-US" sz="3200" kern="1200" spc="-10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지수 </a:t>
            </a:r>
            <a:r>
              <a:rPr lang="en-US" altLang="ko-KR" sz="3200" kern="1200" spc="-1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</a:t>
            </a:r>
            <a:r>
              <a:rPr lang="ko-KR" altLang="en-US" sz="3200" kern="1200" spc="-10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3200" kern="1200" spc="-1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KDI</a:t>
            </a:r>
            <a:endParaRPr sz="3200" kern="1200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DDA5-FA18-4F5B-B9AF-64AF131A0D10}"/>
              </a:ext>
            </a:extLst>
          </p:cNvPr>
          <p:cNvSpPr txBox="1"/>
          <p:nvPr/>
        </p:nvSpPr>
        <p:spPr>
          <a:xfrm>
            <a:off x="590550" y="102612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경제불확실성 지수</a:t>
            </a:r>
            <a:r>
              <a:rPr lang="en-US" altLang="ko-KR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(Economic Policy Uncertainty, EPU Index)</a:t>
            </a:r>
          </a:p>
          <a:p>
            <a:r>
              <a:rPr lang="ko-KR" altLang="en-US" sz="180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실시간으로 생성되는 뉴스기사의 텍스트 데이터를 분석해 경제 흐름을 파악</a:t>
            </a:r>
            <a:endParaRPr lang="en-US" altLang="ko-KR" sz="1800"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r>
              <a:rPr lang="ko-KR" altLang="en-US" sz="180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매월 경제불확실성 지수 제공</a:t>
            </a:r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B57411-AF61-4989-AD04-EE5A5E52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31" y="2251489"/>
            <a:ext cx="7383438" cy="38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9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" y="247867"/>
            <a:ext cx="6553200" cy="5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l" rtl="0" fontAlgn="base" latinLnBrk="1">
              <a:lnSpc>
                <a:spcPct val="110000"/>
              </a:lnSpc>
              <a:spcBef>
                <a:spcPct val="0"/>
              </a:spcBef>
            </a:pPr>
            <a:r>
              <a:rPr lang="ko-KR" altLang="en-US" sz="3200" kern="1200" spc="-10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뉴스심리지수 동향 </a:t>
            </a:r>
            <a:r>
              <a:rPr lang="en-US" altLang="ko-KR" sz="3200" kern="1200" spc="-1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</a:t>
            </a:r>
            <a:r>
              <a:rPr lang="ko-KR" altLang="en-US" sz="3200" kern="1200" spc="-10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한국은행</a:t>
            </a:r>
            <a:endParaRPr lang="ko-KR" altLang="en-US" sz="3200" kern="1200" spc="-10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DDA5-FA18-4F5B-B9AF-64AF131A0D10}"/>
              </a:ext>
            </a:extLst>
          </p:cNvPr>
          <p:cNvSpPr txBox="1"/>
          <p:nvPr/>
        </p:nvSpPr>
        <p:spPr>
          <a:xfrm>
            <a:off x="514350" y="1004034"/>
            <a:ext cx="685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ko-KR" altLang="en-US" sz="20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뉴스심리지수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(NSI, News Sentiment Index)</a:t>
            </a:r>
            <a:endParaRPr lang="en-US" altLang="ko-KR" sz="2000" b="1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lvl="1" indent="-108000" fontAlgn="ctr">
              <a:buFont typeface="Arial" panose="020B0604020202020204" pitchFamily="34" charset="0"/>
              <a:buChar char="•"/>
            </a:pPr>
            <a:r>
              <a:rPr lang="ko-KR" altLang="en-US" sz="16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일간 뉴스기사에 나타난 경제심리를 일 단위로 지수화</a:t>
            </a:r>
          </a:p>
          <a:p>
            <a:pPr marL="360000" lvl="1" indent="-108000" fontAlgn="ctr">
              <a:buFont typeface="Arial" panose="020B0604020202020204" pitchFamily="34" charset="0"/>
              <a:buChar char="•"/>
            </a:pPr>
            <a:r>
              <a:rPr lang="ko-KR" altLang="en-US" sz="1600" b="0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포털사이트의 경제분야 뉴스기사에서 표본문장을 무작위 추출</a:t>
            </a:r>
            <a:endParaRPr lang="en-US" altLang="ko-KR" sz="1600" b="0" i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0000" lvl="1" indent="-108000" fontAlgn="ctr">
              <a:buFont typeface="Arial" panose="020B0604020202020204" pitchFamily="34" charset="0"/>
              <a:buChar char="•"/>
            </a:pPr>
            <a:r>
              <a:rPr lang="ko-KR" altLang="en-US" sz="1600" b="0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각 문장에 나타난 경제심리를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기계학습을 통해 긍정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부정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중립으로 분류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이를 이용해 지수 산출</a:t>
            </a:r>
            <a:endParaRPr lang="en-US" altLang="ko-KR" sz="1600" b="0" i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74087E-58CE-485E-8C23-466B92ED6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400" y="2482850"/>
            <a:ext cx="3620950" cy="548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13101E-A190-41EA-88A2-D3157911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49" y="3168650"/>
            <a:ext cx="5400000" cy="29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529936" y="1111250"/>
            <a:ext cx="7783830" cy="70785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“Polarized embrace: South Korean media coverage of human rights, 1990–2016”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209550" y="209463"/>
            <a:ext cx="7200900" cy="5969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10000"/>
              </a:lnSpc>
            </a:pPr>
            <a:r>
              <a:rPr lang="en-US" altLang="ko-KR" sz="32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Koo &amp; </a:t>
            </a:r>
            <a:r>
              <a:rPr lang="en-US" altLang="ko-KR" sz="3200" b="1" spc="-1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 (2019</a:t>
            </a:r>
            <a:r>
              <a:rPr lang="en-US" altLang="ko-KR" sz="32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en-US" sz="32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51ADA-B461-41D7-83B3-24DD852E284D}"/>
              </a:ext>
            </a:extLst>
          </p:cNvPr>
          <p:cNvSpPr txBox="1"/>
          <p:nvPr/>
        </p:nvSpPr>
        <p:spPr>
          <a:xfrm>
            <a:off x="514350" y="2025650"/>
            <a:ext cx="7620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3253" indent="-243253">
              <a:buFont typeface="Arial" panose="020B0604020202020204" pitchFamily="34" charset="0"/>
              <a:buChar char="•"/>
            </a:pPr>
            <a:r>
              <a:rPr lang="en-US" altLang="ko-KR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Webscraped</a:t>
            </a:r>
            <a:r>
              <a:rPr lang="en-US" altLang="ko-KR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all articles published in the four newspapers with the term “human rights”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인권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67591" lvl="1" indent="-243253">
              <a:buFont typeface="Arial" panose="020B0604020202020204" pitchFamily="34" charset="0"/>
              <a:buChar char="•"/>
            </a:pP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조선일보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중앙일보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한겨레신문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경향신문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67591" lvl="1" indent="-243253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101,689 </a:t>
            </a: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편의 기사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43253" indent="-243253">
              <a:buFont typeface="Arial" panose="020B0604020202020204" pitchFamily="34" charset="0"/>
              <a:buChar char="•"/>
            </a:pPr>
            <a:r>
              <a:rPr lang="ko-KR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인권과 관련이 없는 기사 제외하기</a:t>
            </a:r>
            <a:endParaRPr lang="en-US" altLang="ko-K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67591" lvl="1" indent="-243253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Inkwon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emerged as a part of the name of a famous Korean celebrity,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Inkwon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Jeon</a:t>
            </a: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전인권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567591" lvl="1" indent="-243253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Inkwon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a part of another word, such as coupons (</a:t>
            </a:r>
            <a:r>
              <a:rPr lang="ko-KR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할인권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9849" indent="-202711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symbols and characters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9849" indent="-202711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Meta-information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such as author information for newspaper articles and news providers such as AP News</a:t>
            </a:r>
          </a:p>
          <a:p>
            <a:pPr marL="69849" indent="-202711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Advertisements and additional news lists attached</a:t>
            </a:r>
            <a:endParaRPr lang="ko-KR" altLang="en-US" dirty="0"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02FB7BA1-618A-4992-9EFC-62C9FBD1386B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7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내 일을 바꾸는 업무 자동화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750" y="806450"/>
            <a:ext cx="2160000" cy="319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통계 분석 너머 R의 무궁무진한 활용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50" y="958850"/>
            <a:ext cx="216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28170" y="273050"/>
            <a:ext cx="7729776" cy="443696"/>
          </a:xfrm>
        </p:spPr>
        <p:txBody>
          <a:bodyPr>
            <a:normAutofit fontScale="90000"/>
          </a:bodyPr>
          <a:lstStyle/>
          <a:p>
            <a:pPr marL="12700" algn="l" rtl="0" fontAlgn="base" latinLnBrk="1">
              <a:lnSpc>
                <a:spcPct val="110000"/>
              </a:lnSpc>
              <a:spcBef>
                <a:spcPct val="0"/>
              </a:spcBef>
            </a:pPr>
            <a:r>
              <a:rPr lang="en-US" altLang="ko-KR" sz="3200" kern="1200" spc="-1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ko-KR" altLang="en-US" sz="3200" kern="1200" spc="-10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을 다양한 활용</a:t>
            </a:r>
            <a:endParaRPr lang="ko-KR" altLang="en-US" sz="3200" kern="1200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6" descr="금융 데이터를 위한 파이썬">
            <a:extLst>
              <a:ext uri="{FF2B5EF4-FFF2-40B4-BE49-F238E27FC236}">
                <a16:creationId xmlns:a16="http://schemas.microsoft.com/office/drawing/2014/main" id="{2C648793-CE35-47D8-B025-FDEACC7A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3975051"/>
            <a:ext cx="1800000" cy="23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을 이용한 퀀트 투자 포트폴리오 만들기">
            <a:extLst>
              <a:ext uri="{FF2B5EF4-FFF2-40B4-BE49-F238E27FC236}">
                <a16:creationId xmlns:a16="http://schemas.microsoft.com/office/drawing/2014/main" id="{21C3D6D8-B9FF-45D6-82D3-DB545BF4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350" y="3930650"/>
            <a:ext cx="1800000" cy="23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14">
            <a:extLst>
              <a:ext uri="{FF2B5EF4-FFF2-40B4-BE49-F238E27FC236}">
                <a16:creationId xmlns:a16="http://schemas.microsoft.com/office/drawing/2014/main" id="{C9EA5625-A714-4FCF-9258-22EAD944BA8F}"/>
              </a:ext>
            </a:extLst>
          </p:cNvPr>
          <p:cNvSpPr/>
          <p:nvPr/>
        </p:nvSpPr>
        <p:spPr>
          <a:xfrm>
            <a:off x="7410450" y="215901"/>
            <a:ext cx="1047749" cy="1047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50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5978" y="263419"/>
            <a:ext cx="7729776" cy="443696"/>
          </a:xfrm>
        </p:spPr>
        <p:txBody>
          <a:bodyPr>
            <a:noAutofit/>
          </a:bodyPr>
          <a:lstStyle/>
          <a:p>
            <a:r>
              <a:rPr lang="ko-KR" altLang="en-US" sz="3200" spc="-100" err="1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웹데이터</a:t>
            </a:r>
            <a:r>
              <a:rPr lang="ko-KR" altLang="en-US" sz="3200" spc="-10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수집과 자동화 강의</a:t>
            </a:r>
            <a:endParaRPr lang="ko-KR" altLang="en-US" sz="3200" spc="-100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pic>
        <p:nvPicPr>
          <p:cNvPr id="2050" name="Picture 2" descr="업무 자동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839" y="3244850"/>
            <a:ext cx="2553750" cy="245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05" y="3198455"/>
            <a:ext cx="2553750" cy="25609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126" y="1124082"/>
            <a:ext cx="5405438" cy="1739768"/>
          </a:xfrm>
          <a:prstGeom prst="rect">
            <a:avLst/>
          </a:prstGeom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975B4E61-7154-4845-91A5-C610C876E499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8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04548" y="270678"/>
            <a:ext cx="6329602" cy="535772"/>
          </a:xfrm>
        </p:spPr>
        <p:txBody>
          <a:bodyPr>
            <a:noAutofit/>
          </a:bodyPr>
          <a:lstStyle/>
          <a:p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동행길에 만난 고마운 사람들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C88CE-0758-46BC-9557-7189697CA316}"/>
              </a:ext>
            </a:extLst>
          </p:cNvPr>
          <p:cNvSpPr txBox="1"/>
          <p:nvPr/>
        </p:nvSpPr>
        <p:spPr>
          <a:xfrm>
            <a:off x="514350" y="4261525"/>
            <a:ext cx="7658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R</a:t>
            </a: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과 동행하는 길에 많은 가르침을 주신 이들</a:t>
            </a:r>
            <a:endParaRPr lang="en-US" altLang="ko-KR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Google, Naver, Stack Overflow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이광춘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유충현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문건웅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우석진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나성호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이현열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박찬엽</a:t>
            </a:r>
            <a:endParaRPr lang="en-US" altLang="ko-KR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김영우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김승욱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슬기로운통계생활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Issac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 Lee)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언론사 데이터저널리즘팀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특히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SBS </a:t>
            </a: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마부작침 </a:t>
            </a:r>
            <a:r>
              <a:rPr lang="ko-KR" altLang="en-US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배여운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 &amp; </a:t>
            </a:r>
            <a:r>
              <a:rPr lang="ko-KR" altLang="en-US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안혜민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) 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페이스북 커뮤니티</a:t>
            </a:r>
            <a:endParaRPr lang="en-US" altLang="ko-KR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5BB90C64-EA2D-4436-8EE0-06980FF7A999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C2807E-172A-48A4-8664-211AD87D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0" y="1177251"/>
            <a:ext cx="7920000" cy="28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0DE24-21FE-4ACA-AFF7-56977489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" y="1998861"/>
            <a:ext cx="7156450" cy="2769989"/>
          </a:xfrm>
        </p:spPr>
        <p:txBody>
          <a:bodyPr/>
          <a:lstStyle/>
          <a:p>
            <a:pPr algn="ctr"/>
            <a: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  <a:t>Chapter 3</a:t>
            </a:r>
            <a:b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</a:br>
            <a:b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</a:br>
            <a:r>
              <a:rPr lang="ko-KR" altLang="en-US" sz="6000">
                <a:solidFill>
                  <a:schemeClr val="tx1"/>
                </a:solidFill>
                <a:ea typeface="나눔스퀘어" panose="020B0600000101010101" pitchFamily="50" charset="-127"/>
              </a:rPr>
              <a:t>함께 걷기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5DF4915C-0C98-4748-8083-F231C9E5F842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75" y="281939"/>
            <a:ext cx="5837873" cy="432435"/>
          </a:xfrm>
        </p:spPr>
        <p:txBody>
          <a:bodyPr>
            <a:noAutofit/>
          </a:bodyPr>
          <a:lstStyle/>
          <a:p>
            <a:r>
              <a:rPr lang="ko-KR" altLang="en-US" sz="3200" spc="-10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맞춤형 </a:t>
            </a:r>
            <a:r>
              <a:rPr lang="en-US" altLang="ko-KR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Morning Letter</a:t>
            </a:r>
            <a:endParaRPr lang="ko-KR" altLang="ko-KR" sz="3200" spc="-100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9150" y="1705457"/>
            <a:ext cx="3475911" cy="3672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매일 아침 </a:t>
            </a:r>
            <a:r>
              <a:rPr lang="en-US" altLang="ko-KR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7</a:t>
            </a:r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시</a:t>
            </a:r>
            <a:r>
              <a:rPr lang="en-US" altLang="ko-KR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</a:p>
          <a:p>
            <a:endParaRPr lang="en-US" altLang="ko-KR" sz="227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전날의 주요 </a:t>
            </a:r>
            <a:r>
              <a:rPr lang="ko-KR" altLang="en-US" sz="2270" b="1" dirty="0">
                <a:latin typeface="Tahoma" panose="020B0604030504040204" pitchFamily="34" charset="0"/>
                <a:ea typeface="나눔스퀘어" panose="020B0600000101010101" pitchFamily="50" charset="-127"/>
              </a:rPr>
              <a:t>뉴스</a:t>
            </a:r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나 </a:t>
            </a:r>
            <a:endParaRPr lang="en-US" altLang="ko-KR" sz="227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나의 관심사와 관련된 뉴스</a:t>
            </a:r>
            <a:r>
              <a:rPr lang="en-US" altLang="ko-KR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,</a:t>
            </a:r>
          </a:p>
          <a:p>
            <a:endParaRPr lang="en-US" altLang="ko-KR" sz="227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팟캐스트나 </a:t>
            </a:r>
            <a:r>
              <a:rPr lang="en-US" altLang="ko-KR" sz="227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Youtube</a:t>
            </a:r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에 </a:t>
            </a:r>
            <a:br>
              <a:rPr lang="en-US" altLang="ko-KR" sz="2270" dirty="0">
                <a:latin typeface="Tahoma" panose="020B0604030504040204" pitchFamily="34" charset="0"/>
                <a:ea typeface="나눔스퀘어" panose="020B0600000101010101" pitchFamily="50" charset="-127"/>
              </a:rPr>
            </a:br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새로 올라온 </a:t>
            </a:r>
            <a:r>
              <a:rPr lang="ko-KR" altLang="en-US" sz="2270" b="1" dirty="0">
                <a:latin typeface="Tahoma" panose="020B0604030504040204" pitchFamily="34" charset="0"/>
                <a:ea typeface="나눔스퀘어" panose="020B0600000101010101" pitchFamily="50" charset="-127"/>
              </a:rPr>
              <a:t>아이템</a:t>
            </a:r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을</a:t>
            </a:r>
            <a:r>
              <a:rPr lang="en-US" altLang="ko-KR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,</a:t>
            </a:r>
          </a:p>
          <a:p>
            <a:endParaRPr lang="en-US" altLang="ko-KR" sz="2270" b="1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r>
              <a:rPr lang="en-US" altLang="ko-KR" sz="2270" b="1" dirty="0">
                <a:latin typeface="Tahoma" panose="020B0604030504040204" pitchFamily="34" charset="0"/>
                <a:ea typeface="나눔스퀘어" panose="020B0600000101010101" pitchFamily="50" charset="-127"/>
              </a:rPr>
              <a:t>“</a:t>
            </a:r>
            <a:r>
              <a:rPr lang="ko-KR" altLang="en-US" sz="2838" b="1" u="sng" dirty="0">
                <a:solidFill>
                  <a:schemeClr val="accent5"/>
                </a:solidFill>
                <a:latin typeface="Tahoma" panose="020B0604030504040204" pitchFamily="34" charset="0"/>
                <a:ea typeface="나눔스퀘어" panose="020B0600000101010101" pitchFamily="50" charset="-127"/>
              </a:rPr>
              <a:t>맞춤형 뉴스레터</a:t>
            </a:r>
            <a:r>
              <a:rPr lang="en-US" altLang="ko-KR" sz="2270" b="1" dirty="0">
                <a:latin typeface="Tahoma" panose="020B0604030504040204" pitchFamily="34" charset="0"/>
                <a:ea typeface="나눔스퀘어" panose="020B0600000101010101" pitchFamily="50" charset="-127"/>
              </a:rPr>
              <a:t>”</a:t>
            </a:r>
            <a:r>
              <a:rPr lang="ko-KR" altLang="en-US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로 받아볼 수는 없을까</a:t>
            </a:r>
            <a:r>
              <a:rPr lang="en-US" altLang="ko-KR" sz="2270" dirty="0">
                <a:latin typeface="Tahoma" panose="020B0604030504040204" pitchFamily="34" charset="0"/>
                <a:ea typeface="나눔스퀘어" panose="020B0600000101010101" pitchFamily="50" charset="-127"/>
              </a:rPr>
              <a:t>?</a:t>
            </a:r>
            <a:endParaRPr lang="ko-KR" altLang="en-US" sz="227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1528534"/>
            <a:ext cx="3600000" cy="4078516"/>
          </a:xfrm>
          <a:prstGeom prst="rect">
            <a:avLst/>
          </a:prstGeom>
        </p:spPr>
      </p:pic>
      <p:sp>
        <p:nvSpPr>
          <p:cNvPr id="5" name="object 14">
            <a:extLst>
              <a:ext uri="{FF2B5EF4-FFF2-40B4-BE49-F238E27FC236}">
                <a16:creationId xmlns:a16="http://schemas.microsoft.com/office/drawing/2014/main" id="{511E5FB0-3079-48B9-913E-3D756E02A9DA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398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550" y="1642938"/>
            <a:ext cx="3733800" cy="4116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대학에서 데이터 분석을 가르치고 사회과학 분야에서 실증 연구를 업으로 삼고 있는 </a:t>
            </a:r>
            <a:r>
              <a:rPr lang="ko-KR" altLang="en-US" sz="2000" dirty="0">
                <a:solidFill>
                  <a:schemeClr val="bg1"/>
                </a:solidFill>
                <a:latin typeface="Tahoma" panose="020B0604030504040204" pitchFamily="34" charset="0"/>
                <a:ea typeface="Nanum Myeongjo"/>
              </a:rPr>
              <a:t>발표자는</a:t>
            </a:r>
            <a:endParaRPr lang="en-US" altLang="ko-KR" sz="2000" dirty="0">
              <a:solidFill>
                <a:schemeClr val="bg1"/>
              </a:solidFill>
              <a:effectLst/>
              <a:latin typeface="Tahoma" panose="020B0604030504040204" pitchFamily="34" charset="0"/>
              <a:ea typeface="Nanum Myeongj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bg1"/>
              </a:solidFill>
              <a:latin typeface="Tahoma" panose="020B0604030504040204" pitchFamily="34" charset="0"/>
              <a:ea typeface="Nanum Myeongj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  </a:t>
            </a:r>
            <a:r>
              <a:rPr lang="ko-KR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왜 </a:t>
            </a:r>
            <a:r>
              <a:rPr lang="ko-KR" altLang="ko-KR" sz="20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R에</a:t>
            </a:r>
            <a:r>
              <a:rPr lang="ko-KR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 관심을 가지게 되었고, </a:t>
            </a:r>
            <a:endParaRPr lang="en-US" altLang="ko-KR" sz="2000" dirty="0">
              <a:solidFill>
                <a:schemeClr val="bg1"/>
              </a:solidFill>
              <a:effectLst/>
              <a:latin typeface="Tahoma" panose="020B0604030504040204" pitchFamily="34" charset="0"/>
              <a:ea typeface="Nanum Myeongj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bg1"/>
              </a:solidFill>
              <a:effectLst/>
              <a:latin typeface="Tahoma" panose="020B0604030504040204" pitchFamily="34" charset="0"/>
              <a:ea typeface="Nanum Myeongj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  </a:t>
            </a:r>
            <a:r>
              <a:rPr lang="ko-KR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무엇을 익혔고, </a:t>
            </a:r>
            <a:endParaRPr lang="en-US" altLang="ko-KR" sz="2000" dirty="0">
              <a:solidFill>
                <a:schemeClr val="bg1"/>
              </a:solidFill>
              <a:effectLst/>
              <a:latin typeface="Tahoma" panose="020B0604030504040204" pitchFamily="34" charset="0"/>
              <a:ea typeface="Nanum Myeongj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bg1"/>
              </a:solidFill>
              <a:effectLst/>
              <a:latin typeface="Tahoma" panose="020B0604030504040204" pitchFamily="34" charset="0"/>
              <a:ea typeface="Nanum Myeongj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  </a:t>
            </a:r>
            <a:r>
              <a:rPr lang="ko-KR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어떤 일을 해왔을까? </a:t>
            </a:r>
            <a:endParaRPr lang="en-US" altLang="ko-KR" sz="2000" dirty="0">
              <a:solidFill>
                <a:schemeClr val="bg1"/>
              </a:solidFill>
              <a:effectLst/>
              <a:latin typeface="Tahoma" panose="020B0604030504040204" pitchFamily="34" charset="0"/>
              <a:ea typeface="Nanum Myeongj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bg1"/>
              </a:solidFill>
              <a:latin typeface="Tahoma" panose="020B0604030504040204" pitchFamily="34" charset="0"/>
              <a:ea typeface="Nanum Myeongj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사회과학 연구의 도구로서 </a:t>
            </a:r>
            <a:r>
              <a:rPr lang="ko-KR" altLang="ko-KR" sz="20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R의</a:t>
            </a:r>
            <a:r>
              <a:rPr lang="ko-KR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 다양한 활용 가능성에 대한 생각을 </a:t>
            </a:r>
            <a:r>
              <a:rPr lang="ko-KR" altLang="ko-KR" sz="20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나누어본다</a:t>
            </a:r>
            <a:r>
              <a:rPr lang="ko-KR" altLang="ko-KR" sz="20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Nanum Myeongjo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Myeongj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D9291B"/>
          </a:solid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0150" y="1788967"/>
            <a:ext cx="3429000" cy="36656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 indent="-212090">
              <a:lnSpc>
                <a:spcPct val="1500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224790" algn="l"/>
              </a:tabLst>
            </a:pPr>
            <a:r>
              <a: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Myeongjo"/>
              </a:rPr>
              <a:t> 동행의 시작</a:t>
            </a:r>
            <a:endParaRPr lang="en-US" altLang="ko-KR" sz="2400" b="1" dirty="0">
              <a:solidFill>
                <a:schemeClr val="accent4">
                  <a:lumMod val="40000"/>
                  <a:lumOff val="6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Myeongjo"/>
            </a:endParaRPr>
          </a:p>
          <a:p>
            <a:pPr marL="224154" indent="-212090">
              <a:lnSpc>
                <a:spcPct val="1500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224790" algn="l"/>
              </a:tabLst>
            </a:pPr>
            <a:endParaRPr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Myeongjo"/>
            </a:endParaRPr>
          </a:p>
          <a:p>
            <a:pPr marL="224154" indent="-212090">
              <a:lnSpc>
                <a:spcPct val="150000"/>
              </a:lnSpc>
              <a:buClr>
                <a:srgbClr val="FFFFFF"/>
              </a:buClr>
              <a:buAutoNum type="arabicPeriod"/>
              <a:tabLst>
                <a:tab pos="224790" algn="l"/>
              </a:tabLst>
            </a:pPr>
            <a:r>
              <a: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Myeongjo"/>
              </a:rPr>
              <a:t> 동행하며 마주한 세상</a:t>
            </a:r>
            <a:endParaRPr lang="en-US" altLang="ko-KR" sz="2400" b="1" dirty="0">
              <a:solidFill>
                <a:schemeClr val="accent4">
                  <a:lumMod val="40000"/>
                  <a:lumOff val="6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Myeongjo"/>
            </a:endParaRPr>
          </a:p>
          <a:p>
            <a:pPr marL="224154" indent="-212090">
              <a:lnSpc>
                <a:spcPct val="150000"/>
              </a:lnSpc>
              <a:buClr>
                <a:srgbClr val="FFFFFF"/>
              </a:buClr>
              <a:buAutoNum type="arabicPeriod"/>
              <a:tabLst>
                <a:tab pos="224790" algn="l"/>
              </a:tabLst>
            </a:pPr>
            <a:endParaRPr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Myeongjo"/>
            </a:endParaRPr>
          </a:p>
          <a:p>
            <a:pPr marL="224154" indent="-212090">
              <a:lnSpc>
                <a:spcPct val="150000"/>
              </a:lnSpc>
              <a:buClr>
                <a:srgbClr val="FFFFFF"/>
              </a:buClr>
              <a:buAutoNum type="arabicPeriod"/>
              <a:tabLst>
                <a:tab pos="224790" algn="l"/>
              </a:tabLst>
            </a:pPr>
            <a:r>
              <a: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Myeongjo"/>
              </a:rPr>
              <a:t> 함께 걷기</a:t>
            </a:r>
            <a:endParaRPr lang="en-US" altLang="ko-KR" sz="2400" b="1" dirty="0">
              <a:solidFill>
                <a:schemeClr val="accent4">
                  <a:lumMod val="40000"/>
                  <a:lumOff val="6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Myeongjo"/>
            </a:endParaRPr>
          </a:p>
          <a:p>
            <a:pPr marL="224154" indent="-212090">
              <a:lnSpc>
                <a:spcPct val="150000"/>
              </a:lnSpc>
              <a:buClr>
                <a:srgbClr val="FFFFFF"/>
              </a:buClr>
              <a:buAutoNum type="arabicPeriod"/>
              <a:tabLst>
                <a:tab pos="224790" algn="l"/>
              </a:tabLst>
            </a:pPr>
            <a:endParaRPr 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Myeongjo"/>
            </a:endParaRPr>
          </a:p>
          <a:p>
            <a:pPr marL="266700" indent="-255588">
              <a:lnSpc>
                <a:spcPct val="150000"/>
              </a:lnSpc>
              <a:buClr>
                <a:srgbClr val="FFFFFF"/>
              </a:buClr>
              <a:buFont typeface="+mj-lt"/>
              <a:buAutoNum type="arabicPeriod" startAt="4"/>
              <a:tabLst>
                <a:tab pos="224790" algn="l"/>
              </a:tabLst>
            </a:pPr>
            <a:r>
              <a: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Myeongjo"/>
              </a:rPr>
              <a:t> 한 걸음 더 내딛기</a:t>
            </a:r>
            <a:endParaRPr sz="2400" b="1" dirty="0">
              <a:solidFill>
                <a:schemeClr val="accent4">
                  <a:lumMod val="40000"/>
                  <a:lumOff val="6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Myeongj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9299" y="377825"/>
            <a:ext cx="1372235" cy="425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0" dirty="0"/>
              <a:t>발표</a:t>
            </a:r>
            <a:r>
              <a:rPr spc="-75" dirty="0"/>
              <a:t> </a:t>
            </a:r>
            <a:r>
              <a:rPr spc="20" dirty="0"/>
              <a:t>개요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1" y="281939"/>
            <a:ext cx="5837873" cy="432435"/>
          </a:xfrm>
        </p:spPr>
        <p:txBody>
          <a:bodyPr>
            <a:noAutofit/>
          </a:bodyPr>
          <a:lstStyle/>
          <a:p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맞춤형 </a:t>
            </a:r>
            <a:r>
              <a:rPr lang="en-US" altLang="ko-KR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Morning Letter</a:t>
            </a:r>
            <a:endParaRPr lang="ko-KR" altLang="ko-KR" sz="3200" spc="-100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50" y="882650"/>
            <a:ext cx="6120000" cy="4540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645" y="5607050"/>
            <a:ext cx="7535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2711" indent="-202711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NAVER </a:t>
            </a:r>
            <a:r>
              <a:rPr lang="ko-KR" altLang="en-US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뉴스 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– </a:t>
            </a:r>
            <a:r>
              <a:rPr lang="ko-KR" altLang="en-US" sz="2000" dirty="0" err="1">
                <a:latin typeface="Tahoma" panose="020B0604030504040204" pitchFamily="34" charset="0"/>
                <a:ea typeface="나눔스퀘어" panose="020B0600000101010101" pitchFamily="50" charset="-127"/>
                <a:hlinkClick r:id="rId5"/>
              </a:rPr>
              <a:t>랭킹뉴스</a:t>
            </a:r>
            <a:r>
              <a:rPr lang="ko-KR" altLang="en-US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경제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사회</a:t>
            </a:r>
            <a:endParaRPr lang="en-US" altLang="ko-KR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202711" indent="-202711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팟빵</a:t>
            </a:r>
            <a:r>
              <a:rPr lang="ko-KR" altLang="en-US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 관심 채널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: “</a:t>
            </a:r>
            <a:r>
              <a:rPr lang="ko-KR" altLang="en-US" sz="20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이진우의</a:t>
            </a:r>
            <a:r>
              <a:rPr lang="ko-KR" altLang="en-US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 손에 잡히는 경제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“, “</a:t>
            </a:r>
            <a:r>
              <a:rPr lang="ko-KR" altLang="en-US" sz="20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세바시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“, etc.</a:t>
            </a:r>
            <a:endParaRPr lang="ko-KR" altLang="en-US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620F8A29-C989-42B8-A199-C5ED08A7569F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11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111250"/>
            <a:ext cx="7619999" cy="4495800"/>
          </a:xfrm>
        </p:spPr>
        <p:txBody>
          <a:bodyPr>
            <a:noAutofit/>
          </a:bodyPr>
          <a:lstStyle/>
          <a:p>
            <a:pPr marL="243253" lvl="1" algn="ctr" fontAlgn="base">
              <a:lnSpc>
                <a:spcPct val="125000"/>
              </a:lnSpc>
            </a:pPr>
            <a:r>
              <a:rPr lang="ko-KR" altLang="en-US" sz="32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맞춤형 콘텐츠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로</a:t>
            </a:r>
            <a:r>
              <a:rPr lang="ko-KR" altLang="en-US" sz="32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 모닝 레터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를 만들고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,</a:t>
            </a:r>
            <a:b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</a:br>
            <a:r>
              <a:rPr lang="ko-KR" altLang="en-US" sz="32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원하는 시간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에 레터를 </a:t>
            </a:r>
            <a:r>
              <a:rPr lang="ko-KR" altLang="en-US" sz="32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자동 생성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하고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,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 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anose="020B0604030504040204" pitchFamily="34" charset="0"/>
            </a:endParaRPr>
          </a:p>
          <a:p>
            <a:pPr marL="243253" lvl="1" algn="ctr" fontAlgn="base">
              <a:lnSpc>
                <a:spcPct val="125000"/>
              </a:lnSpc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다양한 </a:t>
            </a:r>
            <a:r>
              <a:rPr lang="ko-KR" altLang="en-US" sz="32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매체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로 </a:t>
            </a:r>
            <a:r>
              <a:rPr lang="ko-KR" altLang="en-US" sz="32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공유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하기</a:t>
            </a:r>
            <a:endParaRPr lang="en-US" altLang="ko-KR" sz="105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anose="020B0604030504040204" pitchFamily="34" charset="0"/>
            </a:endParaRPr>
          </a:p>
          <a:p>
            <a:pPr fontAlgn="base">
              <a:lnSpc>
                <a:spcPct val="125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342900" indent="-342900" fontAlgn="base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콘텐츠 수집하기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: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웹스크래핑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/API</a:t>
            </a:r>
          </a:p>
          <a:p>
            <a:pPr marL="342900" indent="-342900" fontAlgn="base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레터 작성하기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: Flex Dashboard (R Markdown)</a:t>
            </a:r>
          </a:p>
          <a:p>
            <a:pPr marL="342900" indent="-342900" fontAlgn="base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R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스크립트 자동 실행 스케쥴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anose="020B0604030504040204" pitchFamily="34" charset="0"/>
            </a:endParaRPr>
          </a:p>
          <a:p>
            <a:pPr marL="342900" indent="-342900" fontAlgn="base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E-mail/SNS/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웹 포스팅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/Cloud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anose="020B0604030504040204" pitchFamily="34" charset="0"/>
              </a:rPr>
              <a:t>서비스 공유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80F7A1C4-F3AE-4D21-AF96-CE6B585279D2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245AD-0FB8-4EBC-8FC3-F813C790F5F0}"/>
              </a:ext>
            </a:extLst>
          </p:cNvPr>
          <p:cNvSpPr txBox="1"/>
          <p:nvPr/>
        </p:nvSpPr>
        <p:spPr>
          <a:xfrm>
            <a:off x="285750" y="5215632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학술 연구를 위한 웹데이터 수집 </a:t>
            </a:r>
            <a:r>
              <a:rPr lang="en-US" altLang="ko-KR" sz="32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32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2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마케팅 리서치도 결국 동일한 방식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71DD1-EE05-4F97-A68C-269BD052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73050"/>
            <a:ext cx="5837873" cy="432435"/>
          </a:xfrm>
        </p:spPr>
        <p:txBody>
          <a:bodyPr>
            <a:noAutofit/>
          </a:bodyPr>
          <a:lstStyle/>
          <a:p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맞춤형 </a:t>
            </a:r>
            <a:r>
              <a:rPr lang="en-US" altLang="ko-KR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Morning Letter</a:t>
            </a:r>
            <a:endParaRPr lang="ko-KR" altLang="ko-KR" sz="3200" spc="-100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" y="273050"/>
            <a:ext cx="7029451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l" rtl="0"/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경제데이터분석론 </a:t>
            </a:r>
            <a:r>
              <a:rPr lang="en-US" altLang="ko-KR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(2021</a:t>
            </a:r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년 </a:t>
            </a:r>
            <a:r>
              <a:rPr lang="en-US" altLang="ko-KR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Fall) – R </a:t>
            </a:r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활용</a:t>
            </a: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26191-68E1-45CA-B7CB-15361E2D93BC}"/>
              </a:ext>
            </a:extLst>
          </p:cNvPr>
          <p:cNvSpPr txBox="1"/>
          <p:nvPr/>
        </p:nvSpPr>
        <p:spPr>
          <a:xfrm>
            <a:off x="361950" y="1046004"/>
            <a:ext cx="79248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R 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프로그램 활용 사례 발표</a:t>
            </a:r>
            <a:endParaRPr lang="en-US" altLang="ko-KR" sz="22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Shiny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GIS 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분석</a:t>
            </a:r>
            <a:endParaRPr lang="en-US" altLang="ko-KR" sz="22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텍스트마이닝</a:t>
            </a:r>
            <a:endParaRPr lang="en-US" altLang="ko-KR" sz="22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R &amp; SQL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영상 처리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위성 사진 분석</a:t>
            </a:r>
            <a:endParaRPr lang="en-US" altLang="ko-KR" sz="22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Reticulate 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패키지 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for Python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R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 패키지 만들기</a:t>
            </a:r>
            <a:endParaRPr lang="en-US" altLang="ko-KR" sz="22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병렬처리</a:t>
            </a:r>
            <a:endParaRPr lang="en-US" altLang="ko-KR" sz="22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endParaRPr lang="en-US" altLang="ko-KR" sz="22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데이터저널리즘 관련 특강 후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설문 결과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: “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더 배우고 싶은 것은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?”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시각화 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– 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인터랙티브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맞춤형 그래프 디테일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설정 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(BBC, Economist, </a:t>
            </a:r>
            <a:r>
              <a:rPr lang="en-US" altLang="ko-KR" sz="22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etc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) 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분석 내용이 포함된 글을 쓰고 포스팅하기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(Distill &amp; </a:t>
            </a:r>
            <a:r>
              <a:rPr lang="en-US" altLang="ko-KR" sz="22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Substack</a:t>
            </a: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)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PDF</a:t>
            </a:r>
            <a:r>
              <a:rPr lang="ko-KR" altLang="en-US" sz="2200" dirty="0">
                <a:latin typeface="Tahoma" panose="020B0604030504040204" pitchFamily="34" charset="0"/>
                <a:ea typeface="나눔스퀘어" panose="020B0600000101010101" pitchFamily="50" charset="-127"/>
              </a:rPr>
              <a:t> 문서에 포함된 정보를 활용하는 분석</a:t>
            </a:r>
            <a:endParaRPr lang="en-US" altLang="ko-KR" sz="22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77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899" y="283333"/>
            <a:ext cx="7004051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l" rtl="0"/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경제데이터분석론 </a:t>
            </a:r>
            <a:r>
              <a:rPr lang="en-US" altLang="ko-KR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(2021 Fall) - </a:t>
            </a:r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학술연구</a:t>
            </a: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26191-68E1-45CA-B7CB-15361E2D93BC}"/>
              </a:ext>
            </a:extLst>
          </p:cNvPr>
          <p:cNvSpPr txBox="1"/>
          <p:nvPr/>
        </p:nvSpPr>
        <p:spPr>
          <a:xfrm>
            <a:off x="361950" y="1202869"/>
            <a:ext cx="7924801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How Has Labor Demand Been Affected by the COVID-19 Pandemic? Evidence from </a:t>
            </a:r>
            <a:r>
              <a:rPr lang="en-US" altLang="ko-KR" sz="2000" b="1" dirty="0">
                <a:latin typeface="Tahoma" panose="020B0604030504040204" pitchFamily="34" charset="0"/>
                <a:ea typeface="나눔스퀘어" panose="020B0600000101010101" pitchFamily="50" charset="-127"/>
              </a:rPr>
              <a:t>Job Ads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 in Mexico </a:t>
            </a:r>
            <a:r>
              <a:rPr lang="en-US" altLang="ko-KR" sz="1600" dirty="0">
                <a:latin typeface="Tahoma" panose="020B0604030504040204" pitchFamily="34" charset="0"/>
                <a:ea typeface="나눔스퀘어" panose="020B0600000101010101" pitchFamily="50" charset="-127"/>
              </a:rPr>
              <a:t>(Campos et al., 2021)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 </a:t>
            </a:r>
          </a:p>
          <a:p>
            <a:endParaRPr lang="en-US" altLang="ko-KR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Combining </a:t>
            </a:r>
            <a:r>
              <a:rPr lang="en-US" altLang="ko-KR" sz="2000" b="1" dirty="0">
                <a:latin typeface="Tahoma" panose="020B0604030504040204" pitchFamily="34" charset="0"/>
                <a:ea typeface="나눔스퀘어" panose="020B0600000101010101" pitchFamily="50" charset="-127"/>
              </a:rPr>
              <a:t>Satellite Imagery 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and </a:t>
            </a:r>
            <a:r>
              <a:rPr lang="en-US" altLang="ko-KR" sz="2000" b="1" dirty="0">
                <a:latin typeface="Tahoma" panose="020B0604030504040204" pitchFamily="34" charset="0"/>
                <a:ea typeface="나눔스퀘어" panose="020B0600000101010101" pitchFamily="50" charset="-127"/>
              </a:rPr>
              <a:t>Machine Learning to Predict Poverty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Tahoma" panose="020B0604030504040204" pitchFamily="34" charset="0"/>
                <a:ea typeface="나눔스퀘어" panose="020B0600000101010101" pitchFamily="50" charset="-127"/>
              </a:rPr>
              <a:t>(Jean et al., 2016)</a:t>
            </a:r>
          </a:p>
          <a:p>
            <a:endParaRPr lang="en-US" altLang="ko-KR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Tahoma" panose="020B0604030504040204" pitchFamily="34" charset="0"/>
                <a:ea typeface="나눔스퀘어" panose="020B0600000101010101" pitchFamily="50" charset="-127"/>
              </a:rPr>
              <a:t>Gender Differences 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in Recognition for Group Work </a:t>
            </a:r>
            <a:r>
              <a:rPr lang="en-US" altLang="ko-KR" sz="1600" dirty="0">
                <a:latin typeface="Tahoma" panose="020B0604030504040204" pitchFamily="34" charset="0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Sarsons</a:t>
            </a:r>
            <a:r>
              <a:rPr lang="en-US" altLang="ko-KR" sz="1600" dirty="0">
                <a:latin typeface="Tahoma" panose="020B0604030504040204" pitchFamily="34" charset="0"/>
                <a:ea typeface="나눔스퀘어" panose="020B0600000101010101" pitchFamily="50" charset="-127"/>
              </a:rPr>
              <a:t>, 2021)</a:t>
            </a:r>
            <a:endParaRPr lang="en-US" altLang="ko-KR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Tahoma" panose="020B0604030504040204" pitchFamily="34" charset="0"/>
                <a:ea typeface="나눔스퀘어" panose="020B0600000101010101" pitchFamily="50" charset="-127"/>
              </a:rPr>
              <a:t>Nowcasting Gentrification 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Using </a:t>
            </a:r>
            <a:r>
              <a:rPr lang="en-US" altLang="ko-KR" sz="2000" b="1" dirty="0">
                <a:latin typeface="Tahoma" panose="020B0604030504040204" pitchFamily="34" charset="0"/>
                <a:ea typeface="나눔스퀘어" panose="020B0600000101010101" pitchFamily="50" charset="-127"/>
              </a:rPr>
              <a:t>Airbnb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 Data </a:t>
            </a:r>
            <a:r>
              <a:rPr lang="en-US" altLang="ko-KR" sz="1600" dirty="0">
                <a:latin typeface="Tahoma" panose="020B0604030504040204" pitchFamily="34" charset="0"/>
                <a:ea typeface="나눔스퀘어" panose="020B0600000101010101" pitchFamily="50" charset="-127"/>
              </a:rPr>
              <a:t>(Jain et al., 2021)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Social Media and </a:t>
            </a:r>
            <a:r>
              <a:rPr lang="en-US" altLang="ko-KR" sz="2000" b="1" dirty="0">
                <a:latin typeface="Tahoma" panose="020B0604030504040204" pitchFamily="34" charset="0"/>
                <a:ea typeface="나눔스퀘어" panose="020B0600000101010101" pitchFamily="50" charset="-127"/>
              </a:rPr>
              <a:t>Fake News 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in The 2016 Election </a:t>
            </a:r>
            <a:r>
              <a:rPr lang="en-US" altLang="ko-KR" sz="1600" dirty="0">
                <a:latin typeface="Tahoma" panose="020B0604030504040204" pitchFamily="34" charset="0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Allcott</a:t>
            </a:r>
            <a:r>
              <a:rPr lang="en-US" altLang="ko-KR" sz="1600" dirty="0">
                <a:latin typeface="Tahoma" panose="020B0604030504040204" pitchFamily="34" charset="0"/>
                <a:ea typeface="나눔스퀘어" panose="020B0600000101010101" pitchFamily="50" charset="-127"/>
              </a:rPr>
              <a:t> &amp; Gentzkow, 2017)</a:t>
            </a:r>
            <a:endParaRPr lang="en-US" altLang="ko-KR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Web Scraping </a:t>
            </a:r>
            <a:r>
              <a:rPr lang="en-US" altLang="ko-KR" sz="2000" b="1" dirty="0">
                <a:latin typeface="Tahoma" panose="020B0604030504040204" pitchFamily="34" charset="0"/>
                <a:ea typeface="나눔스퀘어" panose="020B0600000101010101" pitchFamily="50" charset="-127"/>
              </a:rPr>
              <a:t>Housing Prices in Real-time</a:t>
            </a:r>
            <a:r>
              <a:rPr lang="en-US" altLang="ko-KR" sz="2000" dirty="0">
                <a:latin typeface="Tahoma" panose="020B0604030504040204" pitchFamily="34" charset="0"/>
                <a:ea typeface="나눔스퀘어" panose="020B0600000101010101" pitchFamily="50" charset="-127"/>
              </a:rPr>
              <a:t>: the Covid-19 Crisis in the UK </a:t>
            </a:r>
            <a:r>
              <a:rPr lang="en-US" altLang="ko-KR" sz="1600" dirty="0">
                <a:latin typeface="Tahoma" panose="020B0604030504040204" pitchFamily="34" charset="0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Bricongne</a:t>
            </a:r>
            <a:r>
              <a:rPr lang="en-US" altLang="ko-KR" sz="1600" dirty="0">
                <a:latin typeface="Tahoma" panose="020B0604030504040204" pitchFamily="34" charset="0"/>
                <a:ea typeface="나눔스퀘어" panose="020B0600000101010101" pitchFamily="50" charset="-127"/>
              </a:rPr>
              <a:t> et al., 2021)</a:t>
            </a:r>
            <a:endParaRPr lang="en-US" altLang="ko-KR" sz="20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891" y="262289"/>
            <a:ext cx="7187559" cy="4592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fontAlgn="base">
              <a:lnSpc>
                <a:spcPct val="90000"/>
              </a:lnSpc>
            </a:pPr>
            <a:r>
              <a:rPr lang="ko-KR" altLang="en-US" sz="3200">
                <a:ea typeface="나눔스퀘어" panose="020B0600000101010101" pitchFamily="50" charset="-127"/>
                <a:cs typeface="Tahoma" panose="020B0604030504040204" pitchFamily="34" charset="0"/>
                <a:hlinkClick r:id="rId2"/>
              </a:rPr>
              <a:t>사회과학 연구자를 위한 </a:t>
            </a:r>
            <a:r>
              <a:rPr lang="en-US" altLang="ko-KR" sz="3200" b="1">
                <a:ea typeface="나눔스퀘어" panose="020B0600000101010101" pitchFamily="50" charset="-127"/>
                <a:cs typeface="Tahoma" panose="020B0604030504040204" pitchFamily="34" charset="0"/>
                <a:hlinkClick r:id="rId2"/>
              </a:rPr>
              <a:t>KOSSDA </a:t>
            </a:r>
            <a:r>
              <a:rPr lang="ko-KR" altLang="en-US" sz="3200" b="1">
                <a:ea typeface="나눔스퀘어" panose="020B0600000101010101" pitchFamily="50" charset="-127"/>
                <a:cs typeface="Tahoma" panose="020B0604030504040204" pitchFamily="34" charset="0"/>
                <a:hlinkClick r:id="rId2"/>
              </a:rPr>
              <a:t>강의</a:t>
            </a:r>
            <a:r>
              <a:rPr lang="en-US" altLang="ko-KR" sz="3200" b="1">
                <a:ea typeface="나눔스퀘어" panose="020B0600000101010101" pitchFamily="50" charset="-127"/>
                <a:cs typeface="Tahoma" panose="020B0604030504040204" pitchFamily="34" charset="0"/>
                <a:hlinkClick r:id="rId2"/>
              </a:rPr>
              <a:t> </a:t>
            </a:r>
            <a:endParaRPr lang="en-US" altLang="ko-KR" sz="3200" b="1" dirty="0"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AD7FA1-83E7-438E-9205-23FFB5887F88}"/>
              </a:ext>
            </a:extLst>
          </p:cNvPr>
          <p:cNvSpPr txBox="1"/>
          <p:nvPr/>
        </p:nvSpPr>
        <p:spPr>
          <a:xfrm>
            <a:off x="558385" y="5369520"/>
            <a:ext cx="7575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다양하고 흥미로운 질문을 통해 동료 연구자들의 관심사를 알게 되는 기회</a:t>
            </a:r>
            <a:endParaRPr lang="en-US" altLang="ko-KR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Youtube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자막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, Google</a:t>
            </a: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Play</a:t>
            </a: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Tahoma" panose="020B0604030504040204" pitchFamily="34" charset="0"/>
                <a:ea typeface="나눔스퀘어" panose="020B0600000101010101" pitchFamily="50" charset="-127"/>
              </a:rPr>
              <a:t>Store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dirty="0">
                <a:latin typeface="Tahoma" panose="020B0604030504040204" pitchFamily="34" charset="0"/>
                <a:ea typeface="나눔스퀘어" panose="020B0600000101010101" pitchFamily="50" charset="-127"/>
              </a:rPr>
              <a:t>여러 분야의 학술 연구를 접하고 공유하는 네트워킹</a:t>
            </a:r>
            <a:endParaRPr lang="en-US" altLang="ko-KR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9F6666-E9A3-4B1C-AD1B-219B680ED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350" y="1593670"/>
            <a:ext cx="6480000" cy="3556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FC148E-F548-4DBC-AFDA-096D83E06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350" y="958850"/>
            <a:ext cx="4320000" cy="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0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0DE24-21FE-4ACA-AFF7-56977489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" y="1998861"/>
            <a:ext cx="7156450" cy="2769989"/>
          </a:xfrm>
        </p:spPr>
        <p:txBody>
          <a:bodyPr/>
          <a:lstStyle/>
          <a:p>
            <a:pPr algn="ctr"/>
            <a: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  <a:t>Chapter 4</a:t>
            </a:r>
            <a:b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</a:br>
            <a:b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</a:br>
            <a:r>
              <a:rPr lang="ko-KR" altLang="en-US" sz="6000">
                <a:solidFill>
                  <a:schemeClr val="tx1"/>
                </a:solidFill>
                <a:ea typeface="나눔스퀘어" panose="020B0600000101010101" pitchFamily="50" charset="-127"/>
              </a:rPr>
              <a:t>한 걸음 더 내딛기</a:t>
            </a: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11BC1B5B-29A0-41AB-85C9-BD6BE0A82F46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09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" y="221777"/>
            <a:ext cx="5119115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25"/>
              </a:spcBef>
            </a:pPr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함께 나누고 싶은 몇 가지 생각</a:t>
            </a:r>
            <a:endParaRPr sz="3200" spc="-100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DDA5-FA18-4F5B-B9AF-64AF131A0D10}"/>
              </a:ext>
            </a:extLst>
          </p:cNvPr>
          <p:cNvSpPr txBox="1"/>
          <p:nvPr/>
        </p:nvSpPr>
        <p:spPr>
          <a:xfrm>
            <a:off x="438150" y="958850"/>
            <a:ext cx="4800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‘Stata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바라기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’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였던 이에게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R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은 </a:t>
            </a:r>
            <a:r>
              <a:rPr lang="ko-KR" altLang="en-US" sz="2400" b="1" u="sng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많은 가능성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을 보여줌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웹자료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 수집과 활용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GIS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분석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텍스트마이닝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여전히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Stata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로 하지 못하는 기능 위주로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R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을 활용하지만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</a:br>
            <a:r>
              <a:rPr lang="en-US" altLang="ko-KR" sz="2400" b="1" u="sng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R </a:t>
            </a:r>
            <a:r>
              <a:rPr lang="ko-KR" altLang="en-US" sz="2400" b="1" u="sng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생태계는 점점 더 매력적</a:t>
            </a:r>
            <a:endParaRPr lang="en-US" altLang="ko-KR" sz="2400" b="1" u="sng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Tidyverse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Tidymodels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Tidytext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Rstudio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DataCamp</a:t>
            </a:r>
            <a:endParaRPr lang="en-US" altLang="ko-KR" sz="2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4C3A79-6116-45F9-B6E4-E86051FC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"/>
          <a:stretch/>
        </p:blipFill>
        <p:spPr>
          <a:xfrm>
            <a:off x="5467350" y="1035050"/>
            <a:ext cx="2880000" cy="2538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7EC848-1C9C-46C8-AEB2-00883FE9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3621368"/>
            <a:ext cx="2880000" cy="26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84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" y="221777"/>
            <a:ext cx="5119115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25"/>
              </a:spcBef>
            </a:pPr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함께 나누고 싶은 몇 가지 생각</a:t>
            </a:r>
            <a:endParaRPr sz="3200" spc="-100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DDA5-FA18-4F5B-B9AF-64AF131A0D10}"/>
              </a:ext>
            </a:extLst>
          </p:cNvPr>
          <p:cNvSpPr txBox="1"/>
          <p:nvPr/>
        </p:nvSpPr>
        <p:spPr>
          <a:xfrm>
            <a:off x="246126" y="1111250"/>
            <a:ext cx="81534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“Python</a:t>
            </a:r>
            <a:r>
              <a:rPr lang="ko-KR" altLang="en-US" sz="32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을 사용할 생각은 없나요</a:t>
            </a:r>
            <a:r>
              <a:rPr lang="en-US" altLang="ko-KR" sz="32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?”</a:t>
            </a: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현실적 고민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- Python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에 대한 수요가 점점 높아짐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학부생 교양 필수 과목에서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Python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을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사용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퀀트응용경제학과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석사 프로그램은 금융권 재직자가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50%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연구 측면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실증연구는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“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질문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(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도메인 지식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)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+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데이터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+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방법론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 (+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스토리텔링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)”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“</a:t>
            </a:r>
            <a:r>
              <a:rPr lang="ko-KR" altLang="en-US" sz="2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내가 하고 싶은 작업을 쉽게 익혀서 활용할 수 있는 툴은</a:t>
            </a:r>
            <a:r>
              <a:rPr lang="en-US" altLang="ko-KR" sz="2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?”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anose="020B0604030504040204" pitchFamily="34" charset="0"/>
            </a:endParaRPr>
          </a:p>
          <a:p>
            <a:pPr marL="1058400" lvl="2" indent="-144000"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1058400" lvl="2" indent="-144000"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강의 측면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“15</a:t>
            </a:r>
            <a:r>
              <a:rPr lang="ko-KR" altLang="en-US" sz="2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주 동안 나는 무엇을 학생들에게 꼭 전달하고 싶은가</a:t>
            </a:r>
            <a:r>
              <a:rPr lang="en-US" altLang="ko-KR" sz="22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?”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노동경제학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실습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5~6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Stata -&gt; R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&lt;Labor Informatics&gt; R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비중 변화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50% -&gt; 65%+</a:t>
            </a: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응용미시경제학</a:t>
            </a:r>
            <a:r>
              <a:rPr lang="ko-KR" altLang="en-US" sz="22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 분야 논문은 </a:t>
            </a:r>
            <a:r>
              <a:rPr lang="en-US" altLang="ko-KR" sz="22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Stata &amp; R </a:t>
            </a:r>
            <a:r>
              <a:rPr lang="ko-KR" altLang="en-US" sz="22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사용 비중이 압도적 </a:t>
            </a:r>
            <a:endParaRPr lang="en-US" altLang="ko-KR" sz="2200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630" y="229870"/>
            <a:ext cx="8072120" cy="576580"/>
          </a:xfrm>
          <a:prstGeom prst="rect">
            <a:avLst/>
          </a:prstGeom>
        </p:spPr>
        <p:txBody>
          <a:bodyPr vert="horz" lIns="86487" tIns="43244" rIns="86487" bIns="43244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사회과학 연구자의 선택</a:t>
            </a:r>
            <a:r>
              <a:rPr lang="en-US" altLang="ko-KR" sz="3200" b="1" dirty="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?</a:t>
            </a:r>
            <a:r>
              <a:rPr lang="ko-KR" altLang="en-US" sz="3200" b="1" dirty="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</a:t>
            </a:r>
            <a:r>
              <a:rPr lang="en-US" altLang="ko-KR" sz="3200" b="1" dirty="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Stata, R or Python?</a:t>
            </a:r>
            <a:endParaRPr lang="ko-KR" altLang="en-US" sz="3200" b="1" dirty="0"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219" y="1111250"/>
            <a:ext cx="4108132" cy="300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Gendered Language on the Economics Job Market Rumors Forum </a:t>
            </a:r>
            <a:r>
              <a:rPr lang="en-US" altLang="ko-KR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(Wu, 2018)</a:t>
            </a:r>
            <a:r>
              <a:rPr lang="en-US" altLang="ko-KR" sz="16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02682" lvl="1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7CD3-41F0-4E0F-AE54-320BBE96069C}"/>
              </a:ext>
            </a:extLst>
          </p:cNvPr>
          <p:cNvSpPr txBox="1"/>
          <p:nvPr/>
        </p:nvSpPr>
        <p:spPr>
          <a:xfrm>
            <a:off x="4331018" y="1106970"/>
            <a:ext cx="4108132" cy="198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Combining Satellite Imagery and Machine Learning to Predict Poverty 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(Jean et al., 2016)</a:t>
            </a: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ko-KR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02682" lvl="1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E56A03-F442-4D6B-8425-6C1DEF759B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106"/>
          <a:stretch/>
        </p:blipFill>
        <p:spPr>
          <a:xfrm>
            <a:off x="4927282" y="2254250"/>
            <a:ext cx="3240000" cy="1488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146568-CF5D-412D-BBA5-FC7CA4DB7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282" y="4241061"/>
            <a:ext cx="3240000" cy="8325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7A1A80-7729-4823-97F1-A054D265215A}"/>
              </a:ext>
            </a:extLst>
          </p:cNvPr>
          <p:cNvSpPr txBox="1"/>
          <p:nvPr/>
        </p:nvSpPr>
        <p:spPr>
          <a:xfrm>
            <a:off x="381000" y="5454650"/>
            <a:ext cx="7905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“</a:t>
            </a:r>
            <a:r>
              <a:rPr lang="ko-KR" altLang="en-US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내가 하고 싶은 작업을 쉽게 익혀서 활용할 수 있는 툴은</a:t>
            </a:r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?”</a:t>
            </a:r>
          </a:p>
          <a:p>
            <a:pPr lvl="1" algn="ctr"/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“</a:t>
            </a:r>
            <a:r>
              <a:rPr lang="ko-KR" altLang="en-US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어쩌면</a:t>
            </a:r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... </a:t>
            </a:r>
            <a:r>
              <a:rPr lang="ko-KR" altLang="en-US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결국은 순서의 문제</a:t>
            </a:r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95A14F-7FCE-4326-81C2-2A08B5718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2328699"/>
            <a:ext cx="3240000" cy="19829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052B39-42A5-4739-8A38-8483BFAAD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26" y="4241061"/>
            <a:ext cx="3096000" cy="9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3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6315" y="230082"/>
            <a:ext cx="6165851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25"/>
              </a:spcBef>
            </a:pPr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기필코</a:t>
            </a:r>
            <a:r>
              <a:rPr lang="en-US" altLang="ko-KR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!</a:t>
            </a:r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프로젝트</a:t>
            </a:r>
            <a:endParaRPr sz="3200" spc="-100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DDA5-FA18-4F5B-B9AF-64AF131A0D10}"/>
              </a:ext>
            </a:extLst>
          </p:cNvPr>
          <p:cNvSpPr txBox="1"/>
          <p:nvPr/>
        </p:nvSpPr>
        <p:spPr>
          <a:xfrm>
            <a:off x="514350" y="812939"/>
            <a:ext cx="7239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데이터저널리즘 분야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꾸준한 관심과 참여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통계청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MDIS </a:t>
            </a:r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자료와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를 활용한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</a:t>
            </a:r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 시각화</a:t>
            </a: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endParaRPr lang="en-US" altLang="ko-KR" sz="15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사회과학 연구를 위한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패키지 </a:t>
            </a:r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만들기</a:t>
            </a:r>
            <a:endParaRPr lang="en-US" altLang="ko-KR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  <a:p>
            <a:pPr marL="601200" lvl="1" indent="-1440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학교알리미</a:t>
            </a:r>
            <a:r>
              <a:rPr lang="en-US" altLang="ko-KR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대학알리미</a:t>
            </a:r>
            <a:r>
              <a:rPr lang="en-US" altLang="ko-KR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 각종 공공데이터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2BF73A-3716-4314-A46F-8D3EA401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50" y="3473450"/>
            <a:ext cx="2880000" cy="16531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83AFE1-0441-420D-9C24-F00B9B2E9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550" y="3473450"/>
            <a:ext cx="2880000" cy="1649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226155-FD26-419A-87C5-E13219DBB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350" y="1304375"/>
            <a:ext cx="3600000" cy="140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4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0DE24-21FE-4ACA-AFF7-56977489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" y="1998861"/>
            <a:ext cx="7156450" cy="2769989"/>
          </a:xfrm>
        </p:spPr>
        <p:txBody>
          <a:bodyPr/>
          <a:lstStyle/>
          <a:p>
            <a:pPr algn="ctr"/>
            <a: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  <a:t>Chapter</a:t>
            </a:r>
            <a:r>
              <a:rPr lang="ko-KR" altLang="en-US" sz="600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  <a:t>1</a:t>
            </a:r>
            <a:b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</a:br>
            <a: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  <a:br>
              <a:rPr lang="en-US" altLang="ko-KR" sz="6000">
                <a:solidFill>
                  <a:schemeClr val="tx1"/>
                </a:solidFill>
                <a:ea typeface="나눔스퀘어" panose="020B0600000101010101" pitchFamily="50" charset="-127"/>
              </a:rPr>
            </a:br>
            <a:r>
              <a:rPr lang="ko-KR" altLang="en-US" sz="6000">
                <a:solidFill>
                  <a:schemeClr val="tx1"/>
                </a:solidFill>
                <a:ea typeface="나눔스퀘어" panose="020B0600000101010101" pitchFamily="50" charset="-127"/>
              </a:rPr>
              <a:t>동행의 시작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278ED10C-28E7-4F83-BCB0-F9FE08A2B042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55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648700" cy="6486525"/>
          </a:xfrm>
          <a:custGeom>
            <a:avLst/>
            <a:gdLst/>
            <a:ahLst/>
            <a:cxnLst/>
            <a:rect l="l" t="t" r="r" b="b"/>
            <a:pathLst>
              <a:path w="8648700" h="6486525">
                <a:moveTo>
                  <a:pt x="0" y="0"/>
                </a:moveTo>
                <a:lnTo>
                  <a:pt x="8648699" y="0"/>
                </a:lnTo>
                <a:lnTo>
                  <a:pt x="864869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005DB8"/>
          </a:solid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299" y="1778000"/>
            <a:ext cx="1998980" cy="83502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15"/>
              </a:spcBef>
            </a:pPr>
            <a:r>
              <a:rPr spc="20" dirty="0"/>
              <a:t>경청해</a:t>
            </a:r>
            <a:r>
              <a:rPr spc="-75" dirty="0"/>
              <a:t> </a:t>
            </a:r>
            <a:r>
              <a:rPr spc="20" dirty="0"/>
              <a:t>주셔서  감사합니다.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299" y="3292475"/>
            <a:ext cx="1579880" cy="425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spc="15" dirty="0">
                <a:solidFill>
                  <a:srgbClr val="FFFFFF"/>
                </a:solidFill>
                <a:latin typeface="나눔스퀘어" panose="020B0600000101010101" pitchFamily="50" charset="-127"/>
                <a:cs typeface="NanumGothic"/>
              </a:rPr>
              <a:t>R</a:t>
            </a:r>
            <a:r>
              <a:rPr sz="2600" b="1" spc="-70" dirty="0">
                <a:solidFill>
                  <a:srgbClr val="FFFFFF"/>
                </a:solidFill>
                <a:latin typeface="나눔스퀘어" panose="020B0600000101010101" pitchFamily="50" charset="-127"/>
                <a:cs typeface="NanumGothic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나눔스퀘어" panose="020B0600000101010101" pitchFamily="50" charset="-127"/>
                <a:cs typeface="NanumGothic"/>
              </a:rPr>
              <a:t>사용자회</a:t>
            </a:r>
            <a:endParaRPr sz="2600">
              <a:latin typeface="나눔스퀘어" panose="020B0600000101010101" pitchFamily="50" charset="-127"/>
              <a:cs typeface="Nanum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9200" y="1793875"/>
            <a:ext cx="2857499" cy="284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018561" y="6127129"/>
            <a:ext cx="45275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80"/>
              </a:lnSpc>
            </a:pPr>
            <a:fld id="{81D60167-4931-47E6-BA6A-407CBD079E47}" type="slidenum">
              <a:rPr dirty="0">
                <a:latin typeface="나눔스퀘어" panose="020B0600000101010101" pitchFamily="50" charset="-127"/>
              </a:rPr>
              <a:t>30</a:t>
            </a:fld>
            <a:r>
              <a:rPr dirty="0">
                <a:latin typeface="나눔스퀘어" panose="020B0600000101010101" pitchFamily="50" charset="-127"/>
              </a:rPr>
              <a:t> /</a:t>
            </a:r>
            <a:r>
              <a:rPr spc="-90" dirty="0">
                <a:latin typeface="나눔스퀘어" panose="020B0600000101010101" pitchFamily="50" charset="-127"/>
              </a:rPr>
              <a:t> </a:t>
            </a:r>
            <a:r>
              <a:rPr dirty="0">
                <a:latin typeface="나눔스퀘어" panose="020B0600000101010101" pitchFamily="50" charset="-127"/>
              </a:rPr>
              <a:t>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12CFBB-9A84-418F-86B5-523BE5ED0431}"/>
              </a:ext>
            </a:extLst>
          </p:cNvPr>
          <p:cNvSpPr txBox="1">
            <a:spLocks/>
          </p:cNvSpPr>
          <p:nvPr/>
        </p:nvSpPr>
        <p:spPr>
          <a:xfrm>
            <a:off x="6410921" y="5322430"/>
            <a:ext cx="1945958" cy="25901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922">
                <a:latin typeface="Tahoma" panose="020B0604030504040204" pitchFamily="34" charset="0"/>
                <a:ea typeface="나눔스퀘어" panose="020B0600000101010101" pitchFamily="50" charset="-127"/>
              </a:rPr>
              <a:pPr/>
              <a:t>31</a:t>
            </a:fld>
            <a:endParaRPr lang="ko-KR" altLang="en-US" sz="922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4AE2EB14-C555-4EEA-8364-291E81BE7386}"/>
              </a:ext>
            </a:extLst>
          </p:cNvPr>
          <p:cNvSpPr txBox="1">
            <a:spLocks/>
          </p:cNvSpPr>
          <p:nvPr/>
        </p:nvSpPr>
        <p:spPr>
          <a:xfrm>
            <a:off x="6410921" y="5322430"/>
            <a:ext cx="1945958" cy="25901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922">
                <a:latin typeface="Tahoma" panose="020B0604030504040204" pitchFamily="34" charset="0"/>
                <a:ea typeface="나눔스퀘어" panose="020B0600000101010101" pitchFamily="50" charset="-127"/>
              </a:rPr>
              <a:pPr/>
              <a:t>31</a:t>
            </a:fld>
            <a:endParaRPr lang="ko-KR" altLang="en-US" sz="922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2199C88-026F-48AD-9950-2981DA12FB81}"/>
              </a:ext>
            </a:extLst>
          </p:cNvPr>
          <p:cNvSpPr txBox="1">
            <a:spLocks/>
          </p:cNvSpPr>
          <p:nvPr/>
        </p:nvSpPr>
        <p:spPr>
          <a:xfrm>
            <a:off x="1216224" y="2829713"/>
            <a:ext cx="6216253" cy="85622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675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R &amp; Python</a:t>
            </a:r>
            <a:endParaRPr lang="ko-KR" altLang="en-US" sz="5675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EE828F10-6EF1-4441-968A-CC8D66E17071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37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E9951B-8FAB-4218-9BEC-19FCA22D3526}"/>
              </a:ext>
            </a:extLst>
          </p:cNvPr>
          <p:cNvSpPr txBox="1"/>
          <p:nvPr/>
        </p:nvSpPr>
        <p:spPr>
          <a:xfrm>
            <a:off x="237896" y="1263650"/>
            <a:ext cx="8172908" cy="468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7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“</a:t>
            </a:r>
            <a:r>
              <a:rPr lang="ko-KR" altLang="en-US" sz="227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내가 하고 싶은 작업을 쉽게 익혀서 활용할 수 있는 툴은</a:t>
            </a:r>
            <a:r>
              <a:rPr lang="en-US" altLang="ko-KR" sz="227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?”</a:t>
            </a:r>
          </a:p>
          <a:p>
            <a:endParaRPr lang="en-US" altLang="ko-KR" sz="1703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endParaRPr lang="en-US" altLang="ko-KR" sz="1703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243253" indent="-243253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언제 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Python</a:t>
            </a: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을 배우고 사용해야 할까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? 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    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만약 아래 제시한 경우에 해당한다면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 Python,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아니라면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부터 시작을 추천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648675" lvl="1" indent="-32433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소속 팀에서 또는 협업하는 부서나 개발자가 </a:t>
            </a:r>
            <a:r>
              <a:rPr lang="en-US" altLang="ko-KR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Python</a:t>
            </a:r>
            <a:r>
              <a:rPr lang="ko-KR" altLang="en-US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을 사용하는가</a:t>
            </a:r>
            <a:r>
              <a:rPr lang="en-US" altLang="ko-KR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?</a:t>
            </a:r>
          </a:p>
          <a:p>
            <a:pPr marL="648675" lvl="1" indent="-32433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금융 관련 업무를 하고 있거나 할 예정인가</a:t>
            </a:r>
            <a:r>
              <a:rPr lang="en-US" altLang="ko-KR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?</a:t>
            </a:r>
          </a:p>
          <a:p>
            <a:pPr marL="648675" lvl="1" indent="-32433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개발 직군으로 또는 개발도 할 수 있는 역량을 갖춘 커리어로 전환을 원하는가</a:t>
            </a:r>
            <a:r>
              <a:rPr lang="en-US" altLang="ko-KR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?</a:t>
            </a:r>
          </a:p>
          <a:p>
            <a:pPr marL="648675" lvl="1" indent="-324338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648675" lvl="1" indent="-324338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웹 개발이나 앱 개발을 전문적으로 하고 싶은가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? (R – Shiny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가 대안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)</a:t>
            </a:r>
          </a:p>
          <a:p>
            <a:pPr marL="648675" lvl="1" indent="-324338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사용하고 싶은 기능이 있는 패키지가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Python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에만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? (Reticulate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패키지가 우회 수단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)</a:t>
            </a:r>
          </a:p>
          <a:p>
            <a:pPr marL="648675" lvl="1" indent="-324338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648675" lvl="1" indent="-324338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243253" indent="-243253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통계 분석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시각화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, </a:t>
            </a:r>
            <a:r>
              <a:rPr lang="ko-KR" altLang="en-US" b="1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웹스크래핑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,</a:t>
            </a: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 일상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/</a:t>
            </a: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업무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/</a:t>
            </a: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보고서 자동화를 위해서라면 좀 더 쉽게 배울 수 있고 안정적인 툴을 제공하는 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R</a:t>
            </a: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로도 충분</a:t>
            </a:r>
            <a:b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</a:b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(R</a:t>
            </a: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이 익숙해진 후 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Python</a:t>
            </a: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이 필요하면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문법과 일부 추가 기능을 단기간에 배워서 활용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B764E5E-1062-4DB1-9FF2-CA0C0172BB90}"/>
              </a:ext>
            </a:extLst>
          </p:cNvPr>
          <p:cNvSpPr txBox="1">
            <a:spLocks/>
          </p:cNvSpPr>
          <p:nvPr/>
        </p:nvSpPr>
        <p:spPr>
          <a:xfrm>
            <a:off x="209550" y="109351"/>
            <a:ext cx="6153937" cy="392299"/>
          </a:xfrm>
          <a:prstGeom prst="rect">
            <a:avLst/>
          </a:prstGeom>
        </p:spPr>
        <p:txBody>
          <a:bodyPr vert="horz" lIns="64865" tIns="32433" rIns="64865" bIns="32433" rtlCol="0" anchor="ctr">
            <a:normAutofit lnSpcReduction="10000"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or</a:t>
            </a:r>
            <a:r>
              <a:rPr lang="ko-KR" altLang="en-US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Python?</a:t>
            </a:r>
            <a:r>
              <a:rPr lang="ko-KR" altLang="en-US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끝나지 않는 논쟁</a:t>
            </a:r>
            <a:r>
              <a:rPr lang="en-US" altLang="ko-KR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ko-KR" altLang="en-US" sz="2483" b="1" spc="-71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2BAF5B-4A08-44F0-82BD-38E1C2B6BF3E}"/>
              </a:ext>
            </a:extLst>
          </p:cNvPr>
          <p:cNvSpPr/>
          <p:nvPr/>
        </p:nvSpPr>
        <p:spPr>
          <a:xfrm>
            <a:off x="877620" y="1263650"/>
            <a:ext cx="6875939" cy="397144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sz="1277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69514B67-23F1-4E80-9F6D-F1FA5FD3256F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135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D12CFBB-9A84-418F-86B5-523BE5ED0431}"/>
              </a:ext>
            </a:extLst>
          </p:cNvPr>
          <p:cNvSpPr txBox="1">
            <a:spLocks/>
          </p:cNvSpPr>
          <p:nvPr/>
        </p:nvSpPr>
        <p:spPr>
          <a:xfrm>
            <a:off x="6410921" y="5322430"/>
            <a:ext cx="1945958" cy="25901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922">
                <a:latin typeface="Tahoma" panose="020B0604030504040204" pitchFamily="34" charset="0"/>
                <a:ea typeface="나눔스퀘어" panose="020B0600000101010101" pitchFamily="50" charset="-127"/>
              </a:rPr>
              <a:pPr/>
              <a:t>33</a:t>
            </a:fld>
            <a:endParaRPr lang="ko-KR" altLang="en-US" sz="922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4AE2EB14-C555-4EEA-8364-291E81BE7386}"/>
              </a:ext>
            </a:extLst>
          </p:cNvPr>
          <p:cNvSpPr txBox="1">
            <a:spLocks/>
          </p:cNvSpPr>
          <p:nvPr/>
        </p:nvSpPr>
        <p:spPr>
          <a:xfrm>
            <a:off x="6410921" y="5322430"/>
            <a:ext cx="1945958" cy="25901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922">
                <a:latin typeface="Tahoma" panose="020B0604030504040204" pitchFamily="34" charset="0"/>
                <a:ea typeface="나눔스퀘어" panose="020B0600000101010101" pitchFamily="50" charset="-127"/>
              </a:rPr>
              <a:pPr/>
              <a:t>33</a:t>
            </a:fld>
            <a:endParaRPr lang="ko-KR" altLang="en-US" sz="922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9951B-8FAB-4218-9BEC-19FCA22D3526}"/>
              </a:ext>
            </a:extLst>
          </p:cNvPr>
          <p:cNvSpPr txBox="1"/>
          <p:nvPr/>
        </p:nvSpPr>
        <p:spPr>
          <a:xfrm>
            <a:off x="237896" y="958850"/>
            <a:ext cx="8172908" cy="1116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“</a:t>
            </a:r>
            <a:r>
              <a:rPr lang="ko-KR" altLang="en-US" sz="24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내가 하고 싶은 것을 쉽게 익혀서 활용할 수 있는 툴은</a:t>
            </a:r>
            <a:r>
              <a:rPr lang="en-US" altLang="ko-KR" sz="24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anose="020B0604030504040204" pitchFamily="34" charset="0"/>
              </a:rPr>
              <a:t>?”</a:t>
            </a:r>
          </a:p>
          <a:p>
            <a:endParaRPr lang="en-US" altLang="ko-KR" sz="1419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br>
              <a:rPr lang="en-US" altLang="ko-KR" sz="1419" dirty="0">
                <a:latin typeface="Tahoma" panose="020B0604030504040204" pitchFamily="34" charset="0"/>
                <a:ea typeface="나눔스퀘어" panose="020B0600000101010101" pitchFamily="50" charset="-127"/>
              </a:rPr>
            </a:br>
            <a:endParaRPr lang="en-US" altLang="ko-KR" sz="1419" b="1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B764E5E-1062-4DB1-9FF2-CA0C0172BB90}"/>
              </a:ext>
            </a:extLst>
          </p:cNvPr>
          <p:cNvSpPr txBox="1">
            <a:spLocks/>
          </p:cNvSpPr>
          <p:nvPr/>
        </p:nvSpPr>
        <p:spPr>
          <a:xfrm>
            <a:off x="209550" y="109351"/>
            <a:ext cx="6153937" cy="392299"/>
          </a:xfrm>
          <a:prstGeom prst="rect">
            <a:avLst/>
          </a:prstGeom>
        </p:spPr>
        <p:txBody>
          <a:bodyPr vert="horz" lIns="64865" tIns="32433" rIns="64865" bIns="32433" rtlCol="0" anchor="ctr">
            <a:normAutofit lnSpcReduction="10000"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or</a:t>
            </a:r>
            <a:r>
              <a:rPr lang="ko-KR" altLang="en-US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Python?</a:t>
            </a:r>
            <a:r>
              <a:rPr lang="ko-KR" altLang="en-US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끝나지 않는 논쟁</a:t>
            </a:r>
            <a:r>
              <a:rPr lang="en-US" altLang="ko-KR" sz="2483" b="1" spc="-7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ko-KR" altLang="en-US" sz="2483" b="1" spc="-71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pic>
        <p:nvPicPr>
          <p:cNvPr id="9" name="그림 8" descr="텍스트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371406D0-155B-4079-9F15-9374B487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66" y="1874964"/>
            <a:ext cx="3284262" cy="32504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8B73B4-42BC-4256-A669-85FF0D658C2E}"/>
              </a:ext>
            </a:extLst>
          </p:cNvPr>
          <p:cNvGrpSpPr/>
          <p:nvPr/>
        </p:nvGrpSpPr>
        <p:grpSpPr>
          <a:xfrm>
            <a:off x="5353271" y="1749545"/>
            <a:ext cx="2329977" cy="3805343"/>
            <a:chOff x="7546461" y="1321081"/>
            <a:chExt cx="3284549" cy="5364360"/>
          </a:xfrm>
        </p:grpSpPr>
        <p:pic>
          <p:nvPicPr>
            <p:cNvPr id="13" name="그림 12" descr="텍스트이(가) 표시된 사진&#10;&#10;자동 생성된 설명">
              <a:hlinkClick r:id="rId4"/>
              <a:extLst>
                <a:ext uri="{FF2B5EF4-FFF2-40B4-BE49-F238E27FC236}">
                  <a16:creationId xmlns:a16="http://schemas.microsoft.com/office/drawing/2014/main" id="{F149E668-167D-4997-9169-3AA1B2133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6461" y="1321081"/>
              <a:ext cx="3240000" cy="835312"/>
            </a:xfrm>
            <a:prstGeom prst="rect">
              <a:avLst/>
            </a:prstGeom>
          </p:spPr>
        </p:pic>
        <p:pic>
          <p:nvPicPr>
            <p:cNvPr id="11" name="그림 10" descr="텍스트, 사람, 남자, 신문이(가) 표시된 사진&#10;&#10;자동 생성된 설명">
              <a:hlinkClick r:id="rId4"/>
              <a:extLst>
                <a:ext uri="{FF2B5EF4-FFF2-40B4-BE49-F238E27FC236}">
                  <a16:creationId xmlns:a16="http://schemas.microsoft.com/office/drawing/2014/main" id="{1D9778AB-9208-47FD-9971-D3DE6D4BD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1010" y="1914514"/>
              <a:ext cx="3240000" cy="477092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803667-8324-4CA5-80C3-6B3AF4E74856}"/>
              </a:ext>
            </a:extLst>
          </p:cNvPr>
          <p:cNvSpPr/>
          <p:nvPr/>
        </p:nvSpPr>
        <p:spPr>
          <a:xfrm>
            <a:off x="1038966" y="3013497"/>
            <a:ext cx="3284262" cy="298380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sz="1277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4DD0E8-DBCF-4A9B-A0AB-F9C2B1D4C53F}"/>
              </a:ext>
            </a:extLst>
          </p:cNvPr>
          <p:cNvSpPr/>
          <p:nvPr/>
        </p:nvSpPr>
        <p:spPr>
          <a:xfrm>
            <a:off x="1142751" y="4345397"/>
            <a:ext cx="3064842" cy="298380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sz="1277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05A2A6-8BFD-4381-8327-2D8A2967F86D}"/>
              </a:ext>
            </a:extLst>
          </p:cNvPr>
          <p:cNvSpPr/>
          <p:nvPr/>
        </p:nvSpPr>
        <p:spPr>
          <a:xfrm>
            <a:off x="5261417" y="1731676"/>
            <a:ext cx="2467514" cy="397144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sz="1277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AFA2CD69-47B5-470F-A423-340268BACE22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2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999" y="838200"/>
            <a:ext cx="7124700" cy="0"/>
          </a:xfrm>
          <a:custGeom>
            <a:avLst/>
            <a:gdLst/>
            <a:ahLst/>
            <a:cxnLst/>
            <a:rect l="l" t="t" r="r" b="b"/>
            <a:pathLst>
              <a:path w="7124700">
                <a:moveTo>
                  <a:pt x="0" y="0"/>
                </a:moveTo>
                <a:lnTo>
                  <a:pt x="7124699" y="0"/>
                </a:lnTo>
              </a:path>
            </a:pathLst>
          </a:custGeom>
          <a:ln w="19049">
            <a:solidFill>
              <a:srgbClr val="D1D6D9"/>
            </a:solidFill>
          </a:ln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" y="283333"/>
            <a:ext cx="71628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r>
              <a:rPr lang="en-US" altLang="ko-KR" sz="32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Choi, Park &amp; Behrman (2015)</a:t>
            </a:r>
            <a:endParaRPr lang="ko-KR" altLang="en-US" sz="32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54CF38-CD0F-4862-858D-6203682F9C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766"/>
          <a:stretch/>
        </p:blipFill>
        <p:spPr>
          <a:xfrm>
            <a:off x="2164350" y="3218424"/>
            <a:ext cx="4320000" cy="14742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67631BD-D3DE-4607-9874-B39FB848DC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74" b="21137"/>
          <a:stretch/>
        </p:blipFill>
        <p:spPr>
          <a:xfrm>
            <a:off x="2164350" y="4921250"/>
            <a:ext cx="4320000" cy="12551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287BFE-DD71-43A7-BE56-07512127E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350" y="1171710"/>
            <a:ext cx="4320000" cy="18247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88E5B2-480C-4369-BB8F-3517359E563D}"/>
              </a:ext>
            </a:extLst>
          </p:cNvPr>
          <p:cNvSpPr/>
          <p:nvPr/>
        </p:nvSpPr>
        <p:spPr>
          <a:xfrm>
            <a:off x="1939764" y="4845050"/>
            <a:ext cx="4806780" cy="685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499" y="231345"/>
            <a:ext cx="6165851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l" rtl="0">
              <a:lnSpc>
                <a:spcPct val="100000"/>
              </a:lnSpc>
              <a:spcBef>
                <a:spcPts val="125"/>
              </a:spcBef>
            </a:pPr>
            <a:r>
              <a:rPr lang="ko-KR" altLang="en-US" sz="3200" spc="-100" dirty="0" err="1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학교알리미</a:t>
            </a:r>
            <a:r>
              <a:rPr lang="ko-KR" altLang="en-US" sz="320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데이터 수집 프로젝트</a:t>
            </a:r>
            <a:endParaRPr sz="3200" spc="-100" dirty="0">
              <a:solidFill>
                <a:schemeClr val="tx2"/>
              </a:solidFill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D24CD3-177B-410E-BABA-D843C81D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50" y="1263650"/>
            <a:ext cx="7920000" cy="2532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CE17BA-4D81-4C3A-8CE5-D4343E96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50" y="4006850"/>
            <a:ext cx="7920000" cy="20108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DAA172-B5A8-426C-AB5A-251BF077DF82}"/>
              </a:ext>
            </a:extLst>
          </p:cNvPr>
          <p:cNvSpPr/>
          <p:nvPr/>
        </p:nvSpPr>
        <p:spPr>
          <a:xfrm>
            <a:off x="514350" y="5683250"/>
            <a:ext cx="16002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4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B7F8C8-E63E-4784-8FDF-63BC17E3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50" y="910380"/>
            <a:ext cx="5760000" cy="37822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7190BE-E942-4DB3-B91D-B16A0C578C9F}"/>
              </a:ext>
            </a:extLst>
          </p:cNvPr>
          <p:cNvSpPr/>
          <p:nvPr/>
        </p:nvSpPr>
        <p:spPr>
          <a:xfrm>
            <a:off x="438150" y="5149850"/>
            <a:ext cx="1898651" cy="977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C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 + V</a:t>
            </a:r>
            <a:endParaRPr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D689C8-3BD9-4603-8CD7-BE415AAC3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5030737"/>
            <a:ext cx="2880000" cy="12415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BDA5C9-C345-41C8-B144-2C86D3F95F85}"/>
              </a:ext>
            </a:extLst>
          </p:cNvPr>
          <p:cNvSpPr/>
          <p:nvPr/>
        </p:nvSpPr>
        <p:spPr>
          <a:xfrm>
            <a:off x="6311899" y="5149850"/>
            <a:ext cx="1898651" cy="977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조력자 찾기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(C#)</a:t>
            </a:r>
            <a:endParaRPr lang="ko-KR" altLang="en-US" sz="24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15BD1F-FB97-45BB-9A01-C8AC0D002E31}"/>
              </a:ext>
            </a:extLst>
          </p:cNvPr>
          <p:cNvSpPr/>
          <p:nvPr/>
        </p:nvSpPr>
        <p:spPr>
          <a:xfrm>
            <a:off x="2495550" y="5607050"/>
            <a:ext cx="228600" cy="1524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C524705-09FF-4331-984D-12D2201FA435}"/>
              </a:ext>
            </a:extLst>
          </p:cNvPr>
          <p:cNvSpPr/>
          <p:nvPr/>
        </p:nvSpPr>
        <p:spPr>
          <a:xfrm>
            <a:off x="5924550" y="5607050"/>
            <a:ext cx="228600" cy="1524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AB8A730-20EC-4343-AC07-F0CCE0E85CFA}"/>
              </a:ext>
            </a:extLst>
          </p:cNvPr>
          <p:cNvSpPr txBox="1">
            <a:spLocks/>
          </p:cNvSpPr>
          <p:nvPr/>
        </p:nvSpPr>
        <p:spPr>
          <a:xfrm>
            <a:off x="190499" y="231345"/>
            <a:ext cx="6165851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2600" b="1" i="0">
                <a:solidFill>
                  <a:schemeClr val="bg1"/>
                </a:solidFill>
                <a:latin typeface="나눔스퀘어" panose="020B0600000101010101" pitchFamily="50" charset="-127"/>
                <a:ea typeface="+mj-ea"/>
                <a:cs typeface="나눔스퀘어" panose="020B0600000101010101" pitchFamily="50" charset="-127"/>
              </a:defRPr>
            </a:lvl1pPr>
          </a:lstStyle>
          <a:p>
            <a:pPr algn="l" rtl="0" latinLnBrk="0">
              <a:spcBef>
                <a:spcPts val="125"/>
              </a:spcBef>
            </a:pPr>
            <a:r>
              <a:rPr lang="ko-KR" altLang="en-US" sz="3200" kern="0" spc="-100" dirty="0" err="1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학교알리미</a:t>
            </a:r>
            <a:r>
              <a:rPr lang="ko-KR" altLang="en-US" sz="3200" kern="0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데이터 수집 프로젝트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57C6E0-0D5C-4438-81C5-269CB31A1CA8}"/>
              </a:ext>
            </a:extLst>
          </p:cNvPr>
          <p:cNvSpPr/>
          <p:nvPr/>
        </p:nvSpPr>
        <p:spPr>
          <a:xfrm>
            <a:off x="6311899" y="2534837"/>
            <a:ext cx="374651" cy="2081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33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7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" y="283333"/>
            <a:ext cx="6877049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r>
              <a:rPr lang="ko-KR" altLang="en-US" sz="3200" b="1" spc="-100" dirty="0" err="1">
                <a:solidFill>
                  <a:schemeClr val="tx2"/>
                </a:solidFill>
                <a:ea typeface="나눔스퀘어" panose="020B0600000101010101" pitchFamily="50" charset="-127"/>
                <a:cs typeface="Tahoma" panose="020B0604030504040204" pitchFamily="34" charset="0"/>
              </a:rPr>
              <a:t>문상균</a:t>
            </a:r>
            <a:r>
              <a:rPr lang="en-US" altLang="ko-KR" sz="3200" b="1" spc="-100" dirty="0">
                <a:solidFill>
                  <a:schemeClr val="tx2"/>
                </a:solidFill>
                <a:ea typeface="나눔스퀘어" panose="020B0600000101010101" pitchFamily="50" charset="-127"/>
                <a:cs typeface="Tahoma" panose="020B0604030504040204" pitchFamily="34" charset="0"/>
              </a:rPr>
              <a:t>, </a:t>
            </a:r>
            <a:r>
              <a:rPr lang="ko-KR" altLang="en-US" sz="3200" b="1" spc="-100" dirty="0" err="1">
                <a:solidFill>
                  <a:schemeClr val="tx2"/>
                </a:solidFill>
                <a:ea typeface="나눔스퀘어" panose="020B0600000101010101" pitchFamily="50" charset="-127"/>
                <a:cs typeface="Tahoma" panose="020B0604030504040204" pitchFamily="34" charset="0"/>
              </a:rPr>
              <a:t>배한나</a:t>
            </a:r>
            <a:r>
              <a:rPr lang="en-US" altLang="ko-KR" sz="3200" b="1" spc="-100" dirty="0">
                <a:solidFill>
                  <a:schemeClr val="tx2"/>
                </a:solidFill>
                <a:ea typeface="나눔스퀘어" panose="020B0600000101010101" pitchFamily="50" charset="-127"/>
                <a:cs typeface="Tahoma" panose="020B0604030504040204" pitchFamily="34" charset="0"/>
              </a:rPr>
              <a:t>, &amp; </a:t>
            </a:r>
            <a:r>
              <a:rPr lang="ko-KR" altLang="en-US" sz="3200" b="1" spc="-100" dirty="0">
                <a:solidFill>
                  <a:schemeClr val="tx2"/>
                </a:solidFill>
                <a:ea typeface="나눔스퀘어" panose="020B0600000101010101" pitchFamily="50" charset="-127"/>
                <a:cs typeface="Tahoma" panose="020B0604030504040204" pitchFamily="34" charset="0"/>
              </a:rPr>
              <a:t>최재성 </a:t>
            </a:r>
            <a:r>
              <a:rPr lang="en-US" altLang="ko-KR" sz="3200" b="1" spc="-100" dirty="0">
                <a:solidFill>
                  <a:schemeClr val="tx2"/>
                </a:solidFill>
                <a:ea typeface="나눔스퀘어" panose="020B0600000101010101" pitchFamily="50" charset="-127"/>
                <a:cs typeface="Tahoma" panose="020B0604030504040204" pitchFamily="34" charset="0"/>
              </a:rPr>
              <a:t>(2016)</a:t>
            </a:r>
            <a:endParaRPr lang="ko-KR" altLang="en-US" sz="3200" b="1" spc="-100" dirty="0">
              <a:solidFill>
                <a:schemeClr val="tx2"/>
              </a:solidFill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16360-B428-4001-9458-89444EC1AF19}"/>
              </a:ext>
            </a:extLst>
          </p:cNvPr>
          <p:cNvSpPr txBox="1"/>
          <p:nvPr/>
        </p:nvSpPr>
        <p:spPr>
          <a:xfrm>
            <a:off x="1155053" y="1074519"/>
            <a:ext cx="6338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Tahoma" panose="020B0604030504040204" pitchFamily="34" charset="0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Tahoma" panose="020B0604030504040204" pitchFamily="34" charset="0"/>
                <a:ea typeface="나눔스퀘어" panose="020B0600000101010101" pitchFamily="50" charset="-127"/>
              </a:rPr>
              <a:t>학원정보 공공데이터를 활용한 서울시 사교육 공급에 관한 분석</a:t>
            </a:r>
            <a:r>
              <a:rPr lang="en-US" altLang="ko-KR">
                <a:latin typeface="Tahoma" panose="020B0604030504040204" pitchFamily="34" charset="0"/>
                <a:ea typeface="나눔스퀘어" panose="020B0600000101010101" pitchFamily="50" charset="-127"/>
              </a:rPr>
              <a:t>”</a:t>
            </a:r>
          </a:p>
          <a:p>
            <a:endParaRPr lang="ko-KR" altLang="en-US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D331FC-6A50-4D0C-9FCD-B7E8832AE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097" y="1559835"/>
            <a:ext cx="4953000" cy="1989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BB5589-66E0-463E-B472-319E5BFA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3778250"/>
            <a:ext cx="2880000" cy="22101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7BE0FA-7B9F-4DCE-95B3-DAB3171A7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350" y="3778250"/>
            <a:ext cx="2880000" cy="235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4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0DE24-21FE-4ACA-AFF7-56977489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" y="1998861"/>
            <a:ext cx="7156450" cy="2769989"/>
          </a:xfrm>
        </p:spPr>
        <p:txBody>
          <a:bodyPr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ea typeface="나눔스퀘어" panose="020B0600000101010101" pitchFamily="50" charset="-127"/>
              </a:rPr>
              <a:t>Chapter</a:t>
            </a:r>
            <a:r>
              <a:rPr lang="ko-KR" altLang="en-US" sz="60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6000" dirty="0">
                <a:solidFill>
                  <a:schemeClr val="tx1"/>
                </a:solidFill>
                <a:ea typeface="나눔스퀘어" panose="020B0600000101010101" pitchFamily="50" charset="-127"/>
              </a:rPr>
              <a:t>2</a:t>
            </a:r>
            <a:br>
              <a:rPr lang="en-US" altLang="ko-KR" sz="6000" dirty="0">
                <a:solidFill>
                  <a:schemeClr val="tx1"/>
                </a:solidFill>
                <a:ea typeface="나눔스퀘어" panose="020B0600000101010101" pitchFamily="50" charset="-127"/>
              </a:rPr>
            </a:br>
            <a:r>
              <a:rPr lang="en-US" altLang="ko-KR" sz="6000" dirty="0">
                <a:solidFill>
                  <a:schemeClr val="tx1"/>
                </a:solidFill>
                <a:ea typeface="나눔스퀘어" panose="020B0600000101010101" pitchFamily="50" charset="-127"/>
              </a:rPr>
              <a:t> </a:t>
            </a:r>
            <a:br>
              <a:rPr lang="en-US" altLang="ko-KR" sz="6000" dirty="0">
                <a:solidFill>
                  <a:schemeClr val="tx1"/>
                </a:solidFill>
                <a:ea typeface="나눔스퀘어" panose="020B0600000101010101" pitchFamily="50" charset="-127"/>
              </a:rPr>
            </a:br>
            <a:r>
              <a:rPr lang="ko-KR" altLang="en-US" sz="6000" dirty="0">
                <a:solidFill>
                  <a:schemeClr val="tx1"/>
                </a:solidFill>
                <a:ea typeface="나눔스퀘어" panose="020B0600000101010101" pitchFamily="50" charset="-127"/>
              </a:rPr>
              <a:t>동행하며 마주한 세상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0E4481B2-CA3E-4C16-BEA4-93B91FEBE06C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56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4145" y="73660"/>
            <a:ext cx="8292577" cy="576580"/>
          </a:xfrm>
          <a:prstGeom prst="rect">
            <a:avLst/>
          </a:prstGeom>
        </p:spPr>
        <p:txBody>
          <a:bodyPr vert="horz" lIns="86487" tIns="43244" rIns="86487" bIns="43244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Economics in the Age of Big Data</a:t>
            </a:r>
            <a:endParaRPr lang="ko-KR" altLang="en-US" sz="32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196" y="710375"/>
            <a:ext cx="7860142" cy="570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Einav</a:t>
            </a: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 &amp; Levin, </a:t>
            </a: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“Economics in the age of big data”</a:t>
            </a:r>
            <a:r>
              <a:rPr lang="en-US" altLang="ko-KR" dirty="0">
                <a:latin typeface="Tahoma" pitchFamily="34" charset="0"/>
                <a:ea typeface="Tahoma" pitchFamily="34" charset="0"/>
                <a:cs typeface="Tahoma" pitchFamily="34" charset="0"/>
              </a:rPr>
              <a:t> (Science, 2014)</a:t>
            </a:r>
          </a:p>
          <a:p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altLang="ko-KR" sz="1702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757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r>
              <a:rPr lang="ko-KR" altLang="en-US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대규모 행정 데이터와 민간 부문과의 협업을 통한 연구 증가</a:t>
            </a:r>
            <a:br>
              <a:rPr lang="en-US" altLang="ko-KR" sz="1702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altLang="ko-KR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(Google, Facebook, Amazon)</a:t>
            </a:r>
          </a:p>
          <a:p>
            <a:pPr marL="270262" indent="-270262">
              <a:buFont typeface="Arial" panose="020B0604020202020204" pitchFamily="34" charset="0"/>
              <a:buChar char="•"/>
            </a:pPr>
            <a:endParaRPr lang="en-US" altLang="ko-KR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70262" indent="-270262">
              <a:buFont typeface="Arial" panose="020B0604020202020204" pitchFamily="34" charset="0"/>
              <a:buChar char="•"/>
            </a:pPr>
            <a:r>
              <a:rPr lang="ko-KR" altLang="en-US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새로운 유형의 자료를 활용한 연구 증가 </a:t>
            </a:r>
            <a:r>
              <a:rPr lang="en-US" altLang="ko-KR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ko-KR" altLang="en-US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검색</a:t>
            </a:r>
            <a:r>
              <a:rPr lang="en-US" altLang="ko-KR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ko-KR" altLang="en-US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기록</a:t>
            </a:r>
            <a:r>
              <a:rPr lang="en-US" altLang="ko-KR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, SNS, </a:t>
            </a:r>
            <a:r>
              <a:rPr lang="ko-KR" altLang="en-US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스캐너</a:t>
            </a:r>
            <a:r>
              <a:rPr lang="en-US" altLang="ko-KR" sz="1702" dirty="0">
                <a:latin typeface="Tahoma" pitchFamily="34" charset="0"/>
                <a:ea typeface="Tahoma" pitchFamily="34" charset="0"/>
                <a:cs typeface="Tahoma" pitchFamily="34" charset="0"/>
              </a:rPr>
              <a:t>, GPS</a:t>
            </a:r>
          </a:p>
        </p:txBody>
      </p:sp>
      <p:pic>
        <p:nvPicPr>
          <p:cNvPr id="1028" name="Picture 4" descr="https://qzprod.files.wordpress.com/2014/11/colorcorrected-13.jpeg?quality=80&amp;strip=all&amp;w=10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21" y="1111250"/>
            <a:ext cx="5479859" cy="40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4">
            <a:extLst>
              <a:ext uri="{FF2B5EF4-FFF2-40B4-BE49-F238E27FC236}">
                <a16:creationId xmlns:a16="http://schemas.microsoft.com/office/drawing/2014/main" id="{C155E9EF-A0FC-47D7-92FB-23A8C262C0D0}"/>
              </a:ext>
            </a:extLst>
          </p:cNvPr>
          <p:cNvSpPr/>
          <p:nvPr/>
        </p:nvSpPr>
        <p:spPr>
          <a:xfrm>
            <a:off x="7410450" y="190500"/>
            <a:ext cx="1047749" cy="1047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01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DB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1444</Words>
  <Application>Microsoft Office PowerPoint</Application>
  <PresentationFormat>사용자 지정</PresentationFormat>
  <Paragraphs>249</Paragraphs>
  <Slides>33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Arial</vt:lpstr>
      <vt:lpstr>나눔스퀘어</vt:lpstr>
      <vt:lpstr>Tahoma</vt:lpstr>
      <vt:lpstr>Calibri</vt:lpstr>
      <vt:lpstr>NanumMyeongjo</vt:lpstr>
      <vt:lpstr>NanumGothic</vt:lpstr>
      <vt:lpstr>나눔스퀘어 ExtraBold</vt:lpstr>
      <vt:lpstr>나눔스퀘어 Bold</vt:lpstr>
      <vt:lpstr>Office Theme</vt:lpstr>
      <vt:lpstr>PowerPoint 프레젠테이션</vt:lpstr>
      <vt:lpstr>발표 개요</vt:lpstr>
      <vt:lpstr>Chapter 1   동행의 시작</vt:lpstr>
      <vt:lpstr>Choi, Park &amp; Behrman (2015)</vt:lpstr>
      <vt:lpstr>학교알리미 데이터 수집 프로젝트</vt:lpstr>
      <vt:lpstr>PowerPoint 프레젠테이션</vt:lpstr>
      <vt:lpstr>문상균, 배한나, &amp; 최재성 (2016)</vt:lpstr>
      <vt:lpstr>Chapter 2   동행하며 마주한 세상</vt:lpstr>
      <vt:lpstr>PowerPoint 프레젠테이션</vt:lpstr>
      <vt:lpstr>PowerPoint 프레젠테이션</vt:lpstr>
      <vt:lpstr>Baker et al. (QJE 2016) - EPU</vt:lpstr>
      <vt:lpstr>EPU 지수 by KDI</vt:lpstr>
      <vt:lpstr>뉴스심리지수 동향 by 한국은행</vt:lpstr>
      <vt:lpstr>PowerPoint 프레젠테이션</vt:lpstr>
      <vt:lpstr>R을 다양한 활용</vt:lpstr>
      <vt:lpstr>웹데이터 수집과 자동화 강의</vt:lpstr>
      <vt:lpstr>동행길에 만난 고마운 사람들</vt:lpstr>
      <vt:lpstr>Chapter 3  함께 걷기</vt:lpstr>
      <vt:lpstr>맞춤형 Morning Letter</vt:lpstr>
      <vt:lpstr>맞춤형 Morning Letter</vt:lpstr>
      <vt:lpstr>맞춤형 Morning Letter</vt:lpstr>
      <vt:lpstr>경제데이터분석론 (2021년 Fall) – R 활용</vt:lpstr>
      <vt:lpstr>경제데이터분석론 (2021 Fall) - 학술연구</vt:lpstr>
      <vt:lpstr>사회과학 연구자를 위한 KOSSDA 강의 </vt:lpstr>
      <vt:lpstr>Chapter 4  한 걸음 더 내딛기</vt:lpstr>
      <vt:lpstr>함께 나누고 싶은 몇 가지 생각</vt:lpstr>
      <vt:lpstr>함께 나누고 싶은 몇 가지 생각</vt:lpstr>
      <vt:lpstr>PowerPoint 프레젠테이션</vt:lpstr>
      <vt:lpstr>기필코! 프로젝트</vt:lpstr>
      <vt:lpstr>경청해 주셔서  감사합니다.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최재성</cp:lastModifiedBy>
  <cp:revision>3</cp:revision>
  <dcterms:created xsi:type="dcterms:W3CDTF">2021-07-26T04:51:56Z</dcterms:created>
  <dcterms:modified xsi:type="dcterms:W3CDTF">2021-11-12T13:25:48Z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2021-07-26T00:00:00Z</vt:filetime>
  </property>
</Properties>
</file>